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notesMasterIdLst>
    <p:notesMasterId r:id="rId24"/>
  </p:notesMasterIdLst>
  <p:handoutMasterIdLst>
    <p:handoutMasterId r:id="rId25"/>
  </p:handoutMasterIdLst>
  <p:sldIdLst>
    <p:sldId id="312" r:id="rId5"/>
    <p:sldId id="307" r:id="rId6"/>
    <p:sldId id="281" r:id="rId7"/>
    <p:sldId id="323" r:id="rId8"/>
    <p:sldId id="282" r:id="rId9"/>
    <p:sldId id="324" r:id="rId10"/>
    <p:sldId id="330" r:id="rId11"/>
    <p:sldId id="325" r:id="rId12"/>
    <p:sldId id="326" r:id="rId13"/>
    <p:sldId id="334" r:id="rId14"/>
    <p:sldId id="314" r:id="rId15"/>
    <p:sldId id="329" r:id="rId16"/>
    <p:sldId id="328" r:id="rId17"/>
    <p:sldId id="335" r:id="rId18"/>
    <p:sldId id="331" r:id="rId19"/>
    <p:sldId id="333" r:id="rId20"/>
    <p:sldId id="332" r:id="rId21"/>
    <p:sldId id="315" r:id="rId22"/>
    <p:sldId id="319" r:id="rId23"/>
  </p:sldIdLst>
  <p:sldSz cx="12192000" cy="6858000"/>
  <p:notesSz cx="13716000" cy="24384000"/>
  <p:defaultTextStyle>
    <a:defPPr rtl="0">
      <a:defRPr lang="pt-BR"/>
    </a:defPPr>
    <a:lvl1pPr marL="0" algn="l" defTabSz="4572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C8F"/>
    <a:srgbClr val="FDFBF6"/>
    <a:srgbClr val="AAC4E9"/>
    <a:srgbClr val="F5CDCE"/>
    <a:srgbClr val="DF8C8C"/>
    <a:srgbClr val="D4D593"/>
    <a:srgbClr val="E6F0FE"/>
    <a:srgbClr val="CDBE8A"/>
    <a:srgbClr val="FFEFEF"/>
    <a:srgbClr val="FCFB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5388" autoAdjust="0"/>
  </p:normalViewPr>
  <p:slideViewPr>
    <p:cSldViewPr snapToGrid="0" snapToObjects="1">
      <p:cViewPr varScale="1">
        <p:scale>
          <a:sx n="69" d="100"/>
          <a:sy n="69" d="100"/>
        </p:scale>
        <p:origin x="780" y="60"/>
      </p:cViewPr>
      <p:guideLst>
        <p:guide orient="horz" pos="2616"/>
        <p:guide orient="horz" pos="3264"/>
        <p:guide pos="6912"/>
        <p:guide orient="horz"/>
        <p:guide orient="horz" pos="4008"/>
        <p:guide orient="horz" pos="2352"/>
        <p:guide pos="6696"/>
        <p:guide pos="2136"/>
        <p:guide pos="2760"/>
        <p:guide pos="3288"/>
        <p:guide pos="4032"/>
        <p:guide pos="4392"/>
        <p:guide pos="4944"/>
        <p:guide pos="5544"/>
        <p:guide pos="6072"/>
        <p:guide orient="horz" pos="2448"/>
        <p:guide pos="5256"/>
        <p:guide pos="72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37" d="100"/>
          <a:sy n="37" d="100"/>
        </p:scale>
        <p:origin x="4134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22426ABF-A8C0-D94B-8DA4-89B3D95177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pt-BR" sz="1200"/>
            </a:lvl1pPr>
          </a:lstStyle>
          <a:p>
            <a:pPr rtl="0"/>
            <a:endParaRPr lang="pt-BR" dirty="0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73E1C36-C21F-0B70-27E7-5B59DAE275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7769225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pt-BR" sz="1200"/>
            </a:lvl1pPr>
          </a:lstStyle>
          <a:p>
            <a:pPr rtl="0"/>
            <a:fld id="{5DB32ED1-F310-4D41-8674-6BB1DBCD8C01}" type="datetimeyyyy">
              <a:rPr lang="pt-BR" smtClean="0"/>
              <a:t>2025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5942066-244B-8673-5E9A-26E4265AD0B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pt-BR" sz="1200"/>
            </a:lvl1pPr>
          </a:lstStyle>
          <a:p>
            <a:pPr rtl="0"/>
            <a:endParaRPr lang="pt-BR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2530EE97-1F54-6631-A4BB-FD93829648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7769225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pt-BR" sz="1200"/>
            </a:lvl1pPr>
          </a:lstStyle>
          <a:p>
            <a:pPr rtl="0"/>
            <a:fld id="{420BD0AB-C59E-4A46-83D3-F07787446BA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3378359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6678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lang="pt-BR"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lang="pt-BR"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lang="pt-BR"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lang="pt-BR"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lang="pt-BR"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lang="pt-BR"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lang="pt-BR"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lang="pt-BR"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lang="pt-BR"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97654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94931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686530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E82E4-9A7B-B219-F354-A35A0A5F6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B6FF4AD1-1F74-B723-C78B-2DF027BE73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2679D6BF-0615-4F21-C7F8-15706D1618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513854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193977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27217-2895-3517-7B23-55F7B3332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DB7C7636-8BE0-B56F-FB96-B8B8AE0355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A3637384-2E0D-D13F-CEF3-D8007020DE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100773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E21AA1-DD3C-2953-8EAA-BD0D1DF98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CA2387D1-67A6-642E-433F-34D4D82022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FD8AC1C6-183B-E7CC-6CBF-1C030E54F5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839452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371D8-6A2C-D01B-6FCC-76BC47D0D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57E9C6DC-2A5A-449D-D98E-92121F2E0E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C731BCC8-62F5-B5C7-1B2A-B1B758993E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260087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5DD18-F9CE-CF59-FB5B-9E7C9A803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537E6D88-6C01-D509-0285-AD2CE10AB7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733FD165-3E47-AEA2-AC1C-14C85ED84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56624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8C3E37-14F6-F7F3-840F-15B289F3D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6523F4E1-3564-5C6F-A2E6-289FA9A29F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1A4C76DD-433C-570D-2A3A-C1EB26380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30519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76670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18371-ACEC-F1DB-EA95-8A7C77EF3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C8C80DAF-E51B-EE77-562C-E59A2FCC29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265E9107-E5E9-F6CB-87BC-B34A8AEB66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065483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1738E8-ACF1-DB11-EFDF-5D96F8D88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4E80BFA6-7F5E-513C-0C97-6150A236C9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54506AFC-9B7E-1A4F-296C-4FE6B40A6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105087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6D9F6-47E4-5ACF-001E-62E55042F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F9B099CA-7817-E6A0-A717-843F66F69C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3EE7E751-2293-6DCB-6471-A5656C6C7E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952196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F5EFD-9576-E24A-4E42-DABFC9909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46D4AA37-58B6-8EE3-1D2E-730BED44A9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5D8B078C-6565-B0E3-B786-12A0528114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388748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0EA6C-3918-07F2-D1FF-EADCD1868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349C7418-25FB-4675-FF37-CE0CADF1F7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976F32E3-954B-5D24-C83E-CB537F843B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494285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83C58-E21A-7876-1301-84C58D30E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EA215B3A-C592-07C1-68B3-9F374CA26A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385F21F5-5DFA-59DF-2C6C-64DF2C2D71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998978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497422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10138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m 0">
            <a:extLst>
              <a:ext uri="{FF2B5EF4-FFF2-40B4-BE49-F238E27FC236}">
                <a16:creationId xmlns:a16="http://schemas.microsoft.com/office/drawing/2014/main" id="{BA5D5A72-CB6F-F8DE-E2C9-90459C8C3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20" name="Forma livre: Forma 19">
            <a:extLst>
              <a:ext uri="{FF2B5EF4-FFF2-40B4-BE49-F238E27FC236}">
                <a16:creationId xmlns:a16="http://schemas.microsoft.com/office/drawing/2014/main" id="{E66FD7FF-2869-7902-36B2-2B229AB9A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00188" y="1173106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8" name="Forma livre: Forma 17">
            <a:extLst>
              <a:ext uri="{FF2B5EF4-FFF2-40B4-BE49-F238E27FC236}">
                <a16:creationId xmlns:a16="http://schemas.microsoft.com/office/drawing/2014/main" id="{B1457C88-4472-81CF-02AF-4421E0A308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94429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2899790" y="810227"/>
            <a:ext cx="6392421" cy="3831221"/>
          </a:xfrm>
        </p:spPr>
        <p:txBody>
          <a:bodyPr tIns="0" bIns="0" rtlCol="0" anchor="ctr" anchorCtr="0">
            <a:noAutofit/>
          </a:bodyPr>
          <a:lstStyle>
            <a:lvl1pPr algn="ctr">
              <a:lnSpc>
                <a:spcPct val="100000"/>
              </a:lnSpc>
              <a:defRPr lang="pt-BR" sz="3600"/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</p:spTree>
    <p:extLst>
      <p:ext uri="{BB962C8B-B14F-4D97-AF65-F5344CB8AC3E}">
        <p14:creationId xmlns:p14="http://schemas.microsoft.com/office/powerpoint/2010/main" val="26317998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>
            <a:extLst>
              <a:ext uri="{FF2B5EF4-FFF2-40B4-BE49-F238E27FC236}">
                <a16:creationId xmlns:a16="http://schemas.microsoft.com/office/drawing/2014/main" id="{75923D9E-9381-3D11-B31A-1BF5C97F35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Forma Livre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8" name="Forma Livre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id="{0F297964-0B81-31DC-6D6D-1414832238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Forma Livre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1" name="Forma Livre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</p:grpSp>
      <p:sp>
        <p:nvSpPr>
          <p:cNvPr id="14" name="Imagem 2">
            <a:extLst>
              <a:ext uri="{FF2B5EF4-FFF2-40B4-BE49-F238E27FC236}">
                <a16:creationId xmlns:a16="http://schemas.microsoft.com/office/drawing/2014/main" id="{EFFAEAD9-58A9-096B-C6D0-58F7AD08EB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6583680" cy="1531357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pt-BR" sz="3600"/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14400" y="2834640"/>
            <a:ext cx="6583680" cy="3207344"/>
          </a:xfrm>
        </p:spPr>
        <p:txBody>
          <a:bodyPr lIns="91440" tIns="0" rIns="91440" bIns="0" rtlCol="0"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lang="pt-BR" sz="2400"/>
            </a:lvl1pPr>
            <a:lvl2pPr marL="347472">
              <a:lnSpc>
                <a:spcPct val="150000"/>
              </a:lnSpc>
              <a:spcBef>
                <a:spcPts val="0"/>
              </a:spcBef>
              <a:defRPr lang="pt-BR" sz="2000"/>
            </a:lvl2pPr>
            <a:lvl3pPr marL="685800">
              <a:lnSpc>
                <a:spcPct val="150000"/>
              </a:lnSpc>
              <a:spcBef>
                <a:spcPts val="0"/>
              </a:spcBef>
              <a:defRPr lang="pt-BR" sz="1800"/>
            </a:lvl3pPr>
          </a:lstStyle>
          <a:p>
            <a:pPr lvl="0" rtl="0"/>
            <a:r>
              <a:rPr lang="pt-BR"/>
              <a:t>Clique para adicionar o texto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</p:txBody>
      </p:sp>
      <p:sp>
        <p:nvSpPr>
          <p:cNvPr id="3" name="Espaço Reservado para o Número do Slide 2">
            <a:extLst>
              <a:ext uri="{FF2B5EF4-FFF2-40B4-BE49-F238E27FC236}">
                <a16:creationId xmlns:a16="http://schemas.microsoft.com/office/drawing/2014/main" id="{71114D1E-7749-DD58-8782-318E4F679D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pt-B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3396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çã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7537D12D-0FCA-3396-988D-452D3D526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 sz="450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11710CE8-8A83-C0D3-623E-AFCC6C6A29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332509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sz="1600" dirty="0"/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7AA66C80-37C3-6D28-7564-733A30B2C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9353550" y="0"/>
            <a:ext cx="2838450" cy="2857958"/>
            <a:chOff x="0" y="0"/>
            <a:chExt cx="2838450" cy="2857958"/>
          </a:xfrm>
        </p:grpSpPr>
        <p:sp>
          <p:nvSpPr>
            <p:cNvPr id="12" name="Forma livre: Forma 28">
              <a:extLst>
                <a:ext uri="{FF2B5EF4-FFF2-40B4-BE49-F238E27FC236}">
                  <a16:creationId xmlns:a16="http://schemas.microsoft.com/office/drawing/2014/main" id="{D9DB7C23-E0CF-A75F-BFFD-4E7679AF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pt-BR"/>
              </a:defPPr>
            </a:lstStyle>
            <a:p>
              <a:pPr lvl="0" rtl="0"/>
              <a:endParaRPr lang="pt-BR" dirty="0"/>
            </a:p>
          </p:txBody>
        </p:sp>
        <p:sp>
          <p:nvSpPr>
            <p:cNvPr id="15" name="Forma livre: Forma 15">
              <a:extLst>
                <a:ext uri="{FF2B5EF4-FFF2-40B4-BE49-F238E27FC236}">
                  <a16:creationId xmlns:a16="http://schemas.microsoft.com/office/drawing/2014/main" id="{4D62A0CC-A0CE-403A-A167-27225B2C60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1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pt-BR"/>
              </a:defPPr>
            </a:lstStyle>
            <a:p>
              <a:pPr lvl="0" rtl="0"/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16" name="Imagem 2">
              <a:extLst>
                <a:ext uri="{FF2B5EF4-FFF2-40B4-BE49-F238E27FC236}">
                  <a16:creationId xmlns:a16="http://schemas.microsoft.com/office/drawing/2014/main" id="{F8AD83DA-A293-6D56-F606-7C98C403A3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458332" y="590133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</p:grpSp>
      <p:sp>
        <p:nvSpPr>
          <p:cNvPr id="2" name="Título 1"/>
          <p:cNvSpPr>
            <a:spLocks noGrp="1"/>
          </p:cNvSpPr>
          <p:nvPr userDrawn="1">
            <p:ph type="title" hasCustomPrompt="1"/>
          </p:nvPr>
        </p:nvSpPr>
        <p:spPr>
          <a:xfrm>
            <a:off x="5702441" y="1061623"/>
            <a:ext cx="5723586" cy="4739104"/>
          </a:xfrm>
        </p:spPr>
        <p:txBody>
          <a:bodyPr tIns="0" bIns="0" rtlCol="0" anchor="ctr">
            <a:noAutofit/>
          </a:bodyPr>
          <a:lstStyle>
            <a:lvl1pPr algn="l">
              <a:lnSpc>
                <a:spcPct val="100000"/>
              </a:lnSpc>
              <a:defRPr lang="pt-BR" sz="3600" b="1"/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8" name="Espaço Reservado para Imagem 7">
            <a:extLst>
              <a:ext uri="{FF2B5EF4-FFF2-40B4-BE49-F238E27FC236}">
                <a16:creationId xmlns:a16="http://schemas.microsoft.com/office/drawing/2014/main" id="{E979AC40-7C15-9431-5B1A-415655A7FC0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43345" y="0"/>
            <a:ext cx="4344695" cy="6359525"/>
          </a:xfrm>
        </p:spPr>
        <p:txBody>
          <a:bodyPr rtlCol="0">
            <a:normAutofit/>
          </a:bodyPr>
          <a:lstStyle>
            <a:lvl1pPr marL="0" indent="0">
              <a:buNone/>
              <a:defRPr lang="pt-BR" sz="1800"/>
            </a:lvl1pPr>
          </a:lstStyle>
          <a:p>
            <a:pPr lvl="0" rtl="0"/>
            <a:r>
              <a:rPr lang="pt-BR"/>
              <a:t>Clique para adicionar uma imagem</a:t>
            </a:r>
          </a:p>
        </p:txBody>
      </p:sp>
    </p:spTree>
    <p:extLst>
      <p:ext uri="{BB962C8B-B14F-4D97-AF65-F5344CB8AC3E}">
        <p14:creationId xmlns:p14="http://schemas.microsoft.com/office/powerpoint/2010/main" val="433189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 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>
            <a:extLst>
              <a:ext uri="{FF2B5EF4-FFF2-40B4-BE49-F238E27FC236}">
                <a16:creationId xmlns:a16="http://schemas.microsoft.com/office/drawing/2014/main" id="{86F8B46B-EF6E-BC12-09E2-0F3B77919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 sz="450" dirty="0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5D7B4F11-E150-473B-98F5-6E6AC96468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sz="1600" dirty="0"/>
          </a:p>
        </p:txBody>
      </p:sp>
      <p:sp>
        <p:nvSpPr>
          <p:cNvPr id="36" name="Forma Livre 35">
            <a:extLst>
              <a:ext uri="{FF2B5EF4-FFF2-40B4-BE49-F238E27FC236}">
                <a16:creationId xmlns:a16="http://schemas.microsoft.com/office/drawing/2014/main" id="{A8E2FA61-C047-21BB-AA50-F84AD7685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5760023" y="3764463"/>
            <a:ext cx="2812357" cy="3394143"/>
          </a:xfrm>
          <a:custGeom>
            <a:avLst/>
            <a:gdLst>
              <a:gd name="connsiteX0" fmla="*/ 0 w 2812357"/>
              <a:gd name="connsiteY0" fmla="*/ 0 h 3394143"/>
              <a:gd name="connsiteX1" fmla="*/ 2812357 w 2812357"/>
              <a:gd name="connsiteY1" fmla="*/ 3394143 h 3394143"/>
              <a:gd name="connsiteX2" fmla="*/ 0 w 2812357"/>
              <a:gd name="connsiteY2" fmla="*/ 3394143 h 339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12357" h="3394143">
                <a:moveTo>
                  <a:pt x="0" y="0"/>
                </a:moveTo>
                <a:lnTo>
                  <a:pt x="2812357" y="3394143"/>
                </a:lnTo>
                <a:lnTo>
                  <a:pt x="0" y="3394143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3" name="Forma Livre 32">
            <a:extLst>
              <a:ext uri="{FF2B5EF4-FFF2-40B4-BE49-F238E27FC236}">
                <a16:creationId xmlns:a16="http://schemas.microsoft.com/office/drawing/2014/main" id="{1A2791BA-760E-9FA5-8743-D0B699FC9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463854"/>
            <a:ext cx="435241" cy="3394146"/>
          </a:xfrm>
          <a:custGeom>
            <a:avLst/>
            <a:gdLst>
              <a:gd name="connsiteX0" fmla="*/ 435241 w 435241"/>
              <a:gd name="connsiteY0" fmla="*/ 0 h 3394146"/>
              <a:gd name="connsiteX1" fmla="*/ 435241 w 435241"/>
              <a:gd name="connsiteY1" fmla="*/ 3394146 h 3394146"/>
              <a:gd name="connsiteX2" fmla="*/ 0 w 435241"/>
              <a:gd name="connsiteY2" fmla="*/ 3394146 h 3394146"/>
              <a:gd name="connsiteX3" fmla="*/ 0 w 435241"/>
              <a:gd name="connsiteY3" fmla="*/ 523525 h 3394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241" h="3394146">
                <a:moveTo>
                  <a:pt x="435241" y="0"/>
                </a:moveTo>
                <a:lnTo>
                  <a:pt x="435241" y="3394146"/>
                </a:lnTo>
                <a:lnTo>
                  <a:pt x="0" y="3394146"/>
                </a:lnTo>
                <a:lnTo>
                  <a:pt x="0" y="52352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lvl="0" algn="ctr" rtl="0"/>
            <a:endParaRPr lang="pt-BR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8D6A03F2-8C7B-D33B-0E8F-24D4800D5C0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1057275"/>
            <a:ext cx="5259554" cy="2495028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pt-BR" sz="3600"/>
            </a:lvl1pPr>
          </a:lstStyle>
          <a:p>
            <a:pPr rtl="0"/>
            <a:r>
              <a:rPr lang="pt-BR"/>
              <a:t>Clique para adicionar o texto</a:t>
            </a: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C51465C6-2CDE-B5BF-F22E-CBDD44E86CFC}"/>
              </a:ext>
            </a:extLst>
          </p:cNvPr>
          <p:cNvSpPr>
            <a:spLocks noGrp="1"/>
          </p:cNvSpPr>
          <p:nvPr userDrawn="1">
            <p:ph idx="1" hasCustomPrompt="1"/>
          </p:nvPr>
        </p:nvSpPr>
        <p:spPr>
          <a:xfrm>
            <a:off x="914400" y="3808750"/>
            <a:ext cx="5259554" cy="2233233"/>
          </a:xfrm>
        </p:spPr>
        <p:txBody>
          <a:bodyPr lIns="91440" tIns="0" rIns="9144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pt-BR" sz="2400"/>
            </a:lvl1pPr>
            <a:lvl2pPr marL="347472">
              <a:lnSpc>
                <a:spcPct val="100000"/>
              </a:lnSpc>
              <a:spcBef>
                <a:spcPts val="0"/>
              </a:spcBef>
              <a:defRPr lang="pt-BR" sz="2400"/>
            </a:lvl2pPr>
            <a:lvl3pPr marL="685800">
              <a:lnSpc>
                <a:spcPct val="100000"/>
              </a:lnSpc>
              <a:spcBef>
                <a:spcPts val="0"/>
              </a:spcBef>
              <a:defRPr lang="pt-BR" sz="2400"/>
            </a:lvl3pPr>
          </a:lstStyle>
          <a:p>
            <a:pPr lvl="0" rtl="0"/>
            <a:r>
              <a:rPr lang="pt-BR"/>
              <a:t>Clique para adicionar o texto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</p:txBody>
      </p:sp>
      <p:sp>
        <p:nvSpPr>
          <p:cNvPr id="52" name="Espaço Reservado para Imagem 7">
            <a:extLst>
              <a:ext uri="{FF2B5EF4-FFF2-40B4-BE49-F238E27FC236}">
                <a16:creationId xmlns:a16="http://schemas.microsoft.com/office/drawing/2014/main" id="{55126063-BDEE-A1AB-FDAE-DD9B98CACDA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414194" y="410780"/>
            <a:ext cx="4344695" cy="6447220"/>
          </a:xfrm>
          <a:solidFill>
            <a:schemeClr val="accent3"/>
          </a:solidFill>
        </p:spPr>
        <p:txBody>
          <a:bodyPr rtlCol="0">
            <a:normAutofit/>
          </a:bodyPr>
          <a:lstStyle>
            <a:lvl1pPr marL="0" indent="0">
              <a:buNone/>
              <a:defRPr lang="pt-BR" sz="1800"/>
            </a:lvl1pPr>
          </a:lstStyle>
          <a:p>
            <a:pPr lvl="0" rtl="0"/>
            <a:r>
              <a:rPr lang="pt-BR"/>
              <a:t>Clique para adicionar uma imagem</a:t>
            </a:r>
          </a:p>
        </p:txBody>
      </p:sp>
    </p:spTree>
    <p:extLst>
      <p:ext uri="{BB962C8B-B14F-4D97-AF65-F5344CB8AC3E}">
        <p14:creationId xmlns:p14="http://schemas.microsoft.com/office/powerpoint/2010/main" val="168178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Imagem 1">
            <a:extLst>
              <a:ext uri="{FF2B5EF4-FFF2-40B4-BE49-F238E27FC236}">
                <a16:creationId xmlns:a16="http://schemas.microsoft.com/office/drawing/2014/main" id="{2A3EC91E-4089-D366-06D3-3E66F93DF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53" name="Forma livre: Forma 52">
            <a:extLst>
              <a:ext uri="{FF2B5EF4-FFF2-40B4-BE49-F238E27FC236}">
                <a16:creationId xmlns:a16="http://schemas.microsoft.com/office/drawing/2014/main" id="{70F595E1-C910-3710-90E9-AF5FFCE05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29" name="Forma Livre 70">
            <a:extLst>
              <a:ext uri="{FF2B5EF4-FFF2-40B4-BE49-F238E27FC236}">
                <a16:creationId xmlns:a16="http://schemas.microsoft.com/office/drawing/2014/main" id="{AA39EF58-54F1-4AC9-1D83-2E7DEEAAE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 flipH="1">
            <a:off x="-9389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31" name="Forma Livre 70">
            <a:extLst>
              <a:ext uri="{FF2B5EF4-FFF2-40B4-BE49-F238E27FC236}">
                <a16:creationId xmlns:a16="http://schemas.microsoft.com/office/drawing/2014/main" id="{0C320934-59CC-4123-C7C1-FEEE89F304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33" name="Imagem 4">
            <a:extLst>
              <a:ext uri="{FF2B5EF4-FFF2-40B4-BE49-F238E27FC236}">
                <a16:creationId xmlns:a16="http://schemas.microsoft.com/office/drawing/2014/main" id="{EC46DC71-C12A-96C8-3FE2-AA95AB58B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50000"/>
            </a:schemeClr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3460565" y="1057274"/>
            <a:ext cx="7965461" cy="994164"/>
          </a:xfrm>
        </p:spPr>
        <p:txBody>
          <a:bodyPr lIns="91440" tIns="0" rIns="91440" bIns="0" rtlCol="0" anchor="b" anchorCtr="0">
            <a:noAutofit/>
          </a:bodyPr>
          <a:lstStyle>
            <a:lvl1pPr algn="l">
              <a:lnSpc>
                <a:spcPct val="100000"/>
              </a:lnSpc>
              <a:defRPr lang="pt-BR" sz="3600" b="1">
                <a:latin typeface="+mj-lt"/>
                <a:cs typeface="Arial" panose="020B0604020202020204" pitchFamily="34" charset="0"/>
              </a:defRPr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13" name="Espaço Reservado para Conteúdo 3">
            <a:extLst>
              <a:ext uri="{FF2B5EF4-FFF2-40B4-BE49-F238E27FC236}">
                <a16:creationId xmlns:a16="http://schemas.microsoft.com/office/drawing/2014/main" id="{B20F5EA7-881C-8FB7-EAC9-89C8F2E5865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460565" y="2303029"/>
            <a:ext cx="7965460" cy="3497698"/>
          </a:xfrm>
        </p:spPr>
        <p:txBody>
          <a:bodyPr lIns="91440" tIns="0" rIns="91440" bIns="0" rtlCol="0">
            <a:normAutofit/>
          </a:bodyPr>
          <a:lstStyle>
            <a:lvl1pPr>
              <a:spcBef>
                <a:spcPts val="1000"/>
              </a:spcBef>
              <a:defRPr lang="pt-BR" sz="1800"/>
            </a:lvl1pPr>
            <a:lvl2pPr>
              <a:spcBef>
                <a:spcPts val="1000"/>
              </a:spcBef>
              <a:defRPr lang="pt-BR" sz="1800"/>
            </a:lvl2pPr>
            <a:lvl3pPr>
              <a:spcBef>
                <a:spcPts val="1000"/>
              </a:spcBef>
              <a:defRPr lang="pt-BR" sz="1800"/>
            </a:lvl3pPr>
            <a:lvl4pPr>
              <a:spcBef>
                <a:spcPts val="1000"/>
              </a:spcBef>
              <a:defRPr lang="pt-BR" sz="1800"/>
            </a:lvl4pPr>
            <a:lvl5pPr>
              <a:spcBef>
                <a:spcPts val="1000"/>
              </a:spcBef>
              <a:defRPr lang="pt-BR" sz="1800"/>
            </a:lvl5pPr>
          </a:lstStyle>
          <a:p>
            <a:pPr lvl="0" rtl="0"/>
            <a:r>
              <a:rPr lang="pt-BR"/>
              <a:t>Clique para adicionar o texto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18" name="Espaço Reservado para o Número do Slide 2">
            <a:extLst>
              <a:ext uri="{FF2B5EF4-FFF2-40B4-BE49-F238E27FC236}">
                <a16:creationId xmlns:a16="http://schemas.microsoft.com/office/drawing/2014/main" id="{ED7A50D8-0839-EC58-FFBE-315A20995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pt-B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52850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açã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64809" y="1057274"/>
            <a:ext cx="7043617" cy="2520217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pt-BR" sz="3600"/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11" name="Imagem 0">
            <a:extLst>
              <a:ext uri="{FF2B5EF4-FFF2-40B4-BE49-F238E27FC236}">
                <a16:creationId xmlns:a16="http://schemas.microsoft.com/office/drawing/2014/main" id="{CD2D664E-6702-6607-A37E-2E99614491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pic>
        <p:nvPicPr>
          <p:cNvPr id="13" name="Imagem 1">
            <a:extLst>
              <a:ext uri="{FF2B5EF4-FFF2-40B4-BE49-F238E27FC236}">
                <a16:creationId xmlns:a16="http://schemas.microsoft.com/office/drawing/2014/main" id="{951C5737-DF7E-D671-AC74-9E488335B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orma livre: Forma 38">
            <a:extLst>
              <a:ext uri="{FF2B5EF4-FFF2-40B4-BE49-F238E27FC236}">
                <a16:creationId xmlns:a16="http://schemas.microsoft.com/office/drawing/2014/main" id="{F232A1E1-DD38-15EA-6CA1-A84950EC4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17" name="Imagem 5">
            <a:extLst>
              <a:ext uri="{FF2B5EF4-FFF2-40B4-BE49-F238E27FC236}">
                <a16:creationId xmlns:a16="http://schemas.microsoft.com/office/drawing/2014/main" id="{B9036D42-A06F-E6EE-BB91-8BAF04519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pic>
        <p:nvPicPr>
          <p:cNvPr id="19" name="Imagem 6">
            <a:extLst>
              <a:ext uri="{FF2B5EF4-FFF2-40B4-BE49-F238E27FC236}">
                <a16:creationId xmlns:a16="http://schemas.microsoft.com/office/drawing/2014/main" id="{86E0540C-3355-A50D-AC61-047B54B70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16" name="Espaço Reservado para o Número do Slide 2">
            <a:extLst>
              <a:ext uri="{FF2B5EF4-FFF2-40B4-BE49-F238E27FC236}">
                <a16:creationId xmlns:a16="http://schemas.microsoft.com/office/drawing/2014/main" id="{B00F713C-1CC6-5879-0410-95F179D56A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pt-B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pt-BR" smtClean="0"/>
              <a:pPr rtl="0"/>
              <a:t>‹nº›</a:t>
            </a:fld>
            <a:endParaRPr lang="pt-BR" dirty="0"/>
          </a:p>
        </p:txBody>
      </p:sp>
      <p:sp>
        <p:nvSpPr>
          <p:cNvPr id="2" name="Espaço Reservado para Conteúdo 2">
            <a:extLst>
              <a:ext uri="{FF2B5EF4-FFF2-40B4-BE49-F238E27FC236}">
                <a16:creationId xmlns:a16="http://schemas.microsoft.com/office/drawing/2014/main" id="{8E40D3F2-4A7A-F909-AC98-0B402B26776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364808" y="3808750"/>
            <a:ext cx="7043618" cy="2233233"/>
          </a:xfrm>
        </p:spPr>
        <p:txBody>
          <a:bodyPr lIns="91440" tIns="0" rIns="9144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pt-BR" sz="2400"/>
            </a:lvl1pPr>
            <a:lvl2pPr marL="347472">
              <a:lnSpc>
                <a:spcPct val="100000"/>
              </a:lnSpc>
              <a:spcBef>
                <a:spcPts val="0"/>
              </a:spcBef>
              <a:defRPr lang="pt-BR" sz="2400"/>
            </a:lvl2pPr>
            <a:lvl3pPr marL="685800">
              <a:lnSpc>
                <a:spcPct val="100000"/>
              </a:lnSpc>
              <a:spcBef>
                <a:spcPts val="0"/>
              </a:spcBef>
              <a:defRPr lang="pt-BR" sz="2400"/>
            </a:lvl3pPr>
          </a:lstStyle>
          <a:p>
            <a:pPr lvl="0" rtl="0"/>
            <a:r>
              <a:rPr lang="pt-BR"/>
              <a:t>Clique para adicionar o texto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</p:txBody>
      </p:sp>
    </p:spTree>
    <p:extLst>
      <p:ext uri="{BB962C8B-B14F-4D97-AF65-F5344CB8AC3E}">
        <p14:creationId xmlns:p14="http://schemas.microsoft.com/office/powerpoint/2010/main" val="3116296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orma Livre 26">
            <a:extLst>
              <a:ext uri="{FF2B5EF4-FFF2-40B4-BE49-F238E27FC236}">
                <a16:creationId xmlns:a16="http://schemas.microsoft.com/office/drawing/2014/main" id="{3C7B0BB3-A5CA-7C72-DC39-AD00EC909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427336"/>
            <a:ext cx="3202546" cy="3430665"/>
          </a:xfrm>
          <a:custGeom>
            <a:avLst/>
            <a:gdLst>
              <a:gd name="connsiteX0" fmla="*/ 0 w 3202546"/>
              <a:gd name="connsiteY0" fmla="*/ 0 h 3430665"/>
              <a:gd name="connsiteX1" fmla="*/ 3202546 w 3202546"/>
              <a:gd name="connsiteY1" fmla="*/ 0 h 3430665"/>
              <a:gd name="connsiteX2" fmla="*/ 3202546 w 3202546"/>
              <a:gd name="connsiteY2" fmla="*/ 3430665 h 3430665"/>
              <a:gd name="connsiteX3" fmla="*/ 0 w 3202546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0665">
                <a:moveTo>
                  <a:pt x="0" y="0"/>
                </a:moveTo>
                <a:lnTo>
                  <a:pt x="3202546" y="0"/>
                </a:lnTo>
                <a:lnTo>
                  <a:pt x="3202546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8" name="Forma Livre 17">
            <a:extLst>
              <a:ext uri="{FF2B5EF4-FFF2-40B4-BE49-F238E27FC236}">
                <a16:creationId xmlns:a16="http://schemas.microsoft.com/office/drawing/2014/main" id="{07871527-68A5-0A5C-F5A6-A80523BAC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654149"/>
            <a:ext cx="3202546" cy="3203852"/>
          </a:xfrm>
          <a:custGeom>
            <a:avLst/>
            <a:gdLst>
              <a:gd name="connsiteX0" fmla="*/ 3202546 w 3202546"/>
              <a:gd name="connsiteY0" fmla="*/ 0 h 3203852"/>
              <a:gd name="connsiteX1" fmla="*/ 3202546 w 3202546"/>
              <a:gd name="connsiteY1" fmla="*/ 3203852 h 3203852"/>
              <a:gd name="connsiteX2" fmla="*/ 0 w 3202546"/>
              <a:gd name="connsiteY2" fmla="*/ 3203852 h 3203852"/>
              <a:gd name="connsiteX3" fmla="*/ 0 w 3202546"/>
              <a:gd name="connsiteY3" fmla="*/ 3190718 h 320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203852">
                <a:moveTo>
                  <a:pt x="3202546" y="0"/>
                </a:moveTo>
                <a:lnTo>
                  <a:pt x="3202546" y="3203852"/>
                </a:lnTo>
                <a:lnTo>
                  <a:pt x="0" y="3203852"/>
                </a:lnTo>
                <a:lnTo>
                  <a:pt x="0" y="31907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4" name="Forma Livre 13">
            <a:extLst>
              <a:ext uri="{FF2B5EF4-FFF2-40B4-BE49-F238E27FC236}">
                <a16:creationId xmlns:a16="http://schemas.microsoft.com/office/drawing/2014/main" id="{CEB118B3-9B06-AD11-738A-7A0651F98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5" y="1"/>
            <a:ext cx="3202545" cy="3437345"/>
          </a:xfrm>
          <a:custGeom>
            <a:avLst/>
            <a:gdLst>
              <a:gd name="connsiteX0" fmla="*/ 0 w 3202545"/>
              <a:gd name="connsiteY0" fmla="*/ 0 h 3437345"/>
              <a:gd name="connsiteX1" fmla="*/ 3202545 w 3202545"/>
              <a:gd name="connsiteY1" fmla="*/ 0 h 3437345"/>
              <a:gd name="connsiteX2" fmla="*/ 3202545 w 3202545"/>
              <a:gd name="connsiteY2" fmla="*/ 3437345 h 3437345"/>
              <a:gd name="connsiteX3" fmla="*/ 0 w 320254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5" h="3437345">
                <a:moveTo>
                  <a:pt x="0" y="0"/>
                </a:moveTo>
                <a:lnTo>
                  <a:pt x="3202545" y="0"/>
                </a:lnTo>
                <a:lnTo>
                  <a:pt x="320254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6" name="Forma Livre 15">
            <a:extLst>
              <a:ext uri="{FF2B5EF4-FFF2-40B4-BE49-F238E27FC236}">
                <a16:creationId xmlns:a16="http://schemas.microsoft.com/office/drawing/2014/main" id="{0EA94262-504E-06F2-F383-E832C37B12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6681"/>
            <a:ext cx="3202546" cy="3436477"/>
          </a:xfrm>
          <a:custGeom>
            <a:avLst/>
            <a:gdLst>
              <a:gd name="connsiteX0" fmla="*/ 0 w 3202546"/>
              <a:gd name="connsiteY0" fmla="*/ 0 h 3436477"/>
              <a:gd name="connsiteX1" fmla="*/ 3202546 w 3202546"/>
              <a:gd name="connsiteY1" fmla="*/ 3214418 h 3436477"/>
              <a:gd name="connsiteX2" fmla="*/ 3202546 w 3202546"/>
              <a:gd name="connsiteY2" fmla="*/ 3436477 h 3436477"/>
              <a:gd name="connsiteX3" fmla="*/ 0 w 3202546"/>
              <a:gd name="connsiteY3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6477">
                <a:moveTo>
                  <a:pt x="0" y="0"/>
                </a:moveTo>
                <a:lnTo>
                  <a:pt x="3202546" y="3214418"/>
                </a:lnTo>
                <a:lnTo>
                  <a:pt x="3202546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0" name="Título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399" y="834635"/>
            <a:ext cx="7796464" cy="1222385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pt-BR" sz="3600"/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19" name="Espaço Reservado para o Número do Slide 2">
            <a:extLst>
              <a:ext uri="{FF2B5EF4-FFF2-40B4-BE49-F238E27FC236}">
                <a16:creationId xmlns:a16="http://schemas.microsoft.com/office/drawing/2014/main" id="{BFBCB81C-7599-87A1-8037-5FB8C374503A}"/>
              </a:ext>
            </a:extLst>
          </p:cNvPr>
          <p:cNvSpPr>
            <a:spLocks noGrp="1"/>
          </p:cNvSpPr>
          <p:nvPr userDrawn="1"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pt-B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pt-BR" smtClean="0"/>
              <a:pPr rtl="0"/>
              <a:t>‹nº›</a:t>
            </a:fld>
            <a:endParaRPr lang="pt-BR" dirty="0"/>
          </a:p>
        </p:txBody>
      </p:sp>
      <p:sp>
        <p:nvSpPr>
          <p:cNvPr id="23" name="Espaço Reservado para Conteúdo 3">
            <a:extLst>
              <a:ext uri="{FF2B5EF4-FFF2-40B4-BE49-F238E27FC236}">
                <a16:creationId xmlns:a16="http://schemas.microsoft.com/office/drawing/2014/main" id="{6FF02D51-6992-3FED-2A19-92E5AC564CF4}"/>
              </a:ext>
            </a:extLst>
          </p:cNvPr>
          <p:cNvSpPr>
            <a:spLocks noGrp="1"/>
          </p:cNvSpPr>
          <p:nvPr userDrawn="1">
            <p:ph sz="half" idx="2" hasCustomPrompt="1"/>
          </p:nvPr>
        </p:nvSpPr>
        <p:spPr>
          <a:xfrm>
            <a:off x="914400" y="2303028"/>
            <a:ext cx="3283119" cy="3720337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1000"/>
              </a:spcBef>
              <a:buNone/>
              <a:defRPr lang="pt-BR" sz="1800"/>
            </a:lvl1pPr>
            <a:lvl2pPr marL="283464" indent="-283464">
              <a:spcBef>
                <a:spcPts val="1000"/>
              </a:spcBef>
              <a:defRPr lang="pt-BR" sz="1800"/>
            </a:lvl2pPr>
            <a:lvl3pPr marL="283464" indent="-283464">
              <a:spcBef>
                <a:spcPts val="1000"/>
              </a:spcBef>
              <a:defRPr lang="pt-BR" sz="1800"/>
            </a:lvl3pPr>
            <a:lvl4pPr marL="283464" indent="-283464">
              <a:spcBef>
                <a:spcPts val="1000"/>
              </a:spcBef>
              <a:defRPr lang="pt-BR" sz="1800"/>
            </a:lvl4pPr>
            <a:lvl5pPr marL="283464" indent="-283464">
              <a:spcBef>
                <a:spcPts val="1000"/>
              </a:spcBef>
              <a:defRPr lang="pt-BR" sz="1800"/>
            </a:lvl5pPr>
          </a:lstStyle>
          <a:p>
            <a:pPr lvl="0" rtl="0"/>
            <a:r>
              <a:rPr lang="pt-BR"/>
              <a:t>Clique para adicionar o texto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25" name="Espaço Reservado para Conteúdo 5">
            <a:extLst>
              <a:ext uri="{FF2B5EF4-FFF2-40B4-BE49-F238E27FC236}">
                <a16:creationId xmlns:a16="http://schemas.microsoft.com/office/drawing/2014/main" id="{C2762372-3C12-61F8-F131-E4C08A2B1735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4782159" y="2303028"/>
            <a:ext cx="3284951" cy="3720337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1000"/>
              </a:spcBef>
              <a:buNone/>
              <a:defRPr lang="pt-BR" sz="1800"/>
            </a:lvl1pPr>
            <a:lvl2pPr marL="283464" indent="-283464">
              <a:spcBef>
                <a:spcPts val="1000"/>
              </a:spcBef>
              <a:defRPr lang="pt-BR" sz="1800"/>
            </a:lvl2pPr>
            <a:lvl3pPr marL="283464" indent="-283464">
              <a:spcBef>
                <a:spcPts val="1000"/>
              </a:spcBef>
              <a:defRPr lang="pt-BR" sz="1800"/>
            </a:lvl3pPr>
            <a:lvl4pPr marL="283464" indent="-283464">
              <a:spcBef>
                <a:spcPts val="1000"/>
              </a:spcBef>
              <a:defRPr lang="pt-BR" sz="1800"/>
            </a:lvl4pPr>
            <a:lvl5pPr marL="283464" indent="-283464">
              <a:spcBef>
                <a:spcPts val="1000"/>
              </a:spcBef>
              <a:defRPr lang="pt-BR" sz="1800"/>
            </a:lvl5pPr>
          </a:lstStyle>
          <a:p>
            <a:pPr lvl="0" rtl="0"/>
            <a:r>
              <a:rPr lang="pt-BR"/>
              <a:t>Clique para adicionar o texto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686733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ha do Temp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tângulo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 sz="450" dirty="0"/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sz="16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65393"/>
            <a:ext cx="7631709" cy="1091627"/>
          </a:xfrm>
        </p:spPr>
        <p:txBody>
          <a:bodyPr tIns="0" bIns="0" rtlCol="0"/>
          <a:lstStyle>
            <a:lvl1pPr algn="l">
              <a:lnSpc>
                <a:spcPct val="100000"/>
              </a:lnSpc>
              <a:defRPr lang="pt-BR" sz="3600">
                <a:solidFill>
                  <a:schemeClr val="accent6"/>
                </a:solidFill>
              </a:defRPr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0AADE444-940A-5A34-8C49-4F15BC33EEC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914400" y="2303028"/>
            <a:ext cx="3283119" cy="4144192"/>
          </a:xfrm>
        </p:spPr>
        <p:txBody>
          <a:bodyPr lIns="91440" tIns="0" rIns="91440" bIns="0" rtlCol="0">
            <a:normAutofit/>
          </a:bodyPr>
          <a:lstStyle>
            <a:lvl1pPr marL="457200" indent="-457200">
              <a:spcBef>
                <a:spcPts val="1000"/>
              </a:spcBef>
              <a:buFont typeface="+mj-lt"/>
              <a:buAutoNum type="arabicPeriod"/>
              <a:defRPr lang="pt-BR" sz="1800"/>
            </a:lvl1pPr>
            <a:lvl2pPr marL="745236" indent="-342900">
              <a:spcBef>
                <a:spcPts val="1000"/>
              </a:spcBef>
              <a:buFont typeface="+mj-lt"/>
              <a:buAutoNum type="alphaLcPeriod"/>
              <a:defRPr lang="pt-BR" sz="1800"/>
            </a:lvl2pPr>
            <a:lvl3pPr marL="1202436" indent="-342900">
              <a:spcBef>
                <a:spcPts val="1000"/>
              </a:spcBef>
              <a:buFont typeface="+mj-lt"/>
              <a:buAutoNum type="arabicParenR"/>
              <a:defRPr lang="pt-BR" sz="1800"/>
            </a:lvl3pPr>
            <a:lvl4pPr marL="1659636" indent="-342900">
              <a:spcBef>
                <a:spcPts val="1000"/>
              </a:spcBef>
              <a:buFont typeface="+mj-lt"/>
              <a:buAutoNum type="alphaLcParenR"/>
              <a:defRPr lang="pt-BR" sz="1800"/>
            </a:lvl4pPr>
            <a:lvl5pPr indent="-283464">
              <a:spcBef>
                <a:spcPts val="1000"/>
              </a:spcBef>
              <a:defRPr lang="pt-BR" sz="1800"/>
            </a:lvl5pPr>
          </a:lstStyle>
          <a:p>
            <a:pPr lvl="0" rtl="0"/>
            <a:r>
              <a:rPr lang="pt-BR"/>
              <a:t>Clique para adicionar o texto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7A79FCB-9A9F-6B60-A95C-FCF020598DE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782159" y="2303028"/>
            <a:ext cx="3763950" cy="4144192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1000"/>
              </a:spcBef>
              <a:buNone/>
              <a:defRPr lang="pt-BR" sz="1800"/>
            </a:lvl1pPr>
            <a:lvl2pPr indent="-283464">
              <a:spcBef>
                <a:spcPts val="1000"/>
              </a:spcBef>
              <a:defRPr lang="pt-BR" sz="1800"/>
            </a:lvl2pPr>
            <a:lvl3pPr indent="-283464">
              <a:spcBef>
                <a:spcPts val="1000"/>
              </a:spcBef>
              <a:defRPr lang="pt-BR" sz="1800"/>
            </a:lvl3pPr>
            <a:lvl4pPr indent="-283464">
              <a:spcBef>
                <a:spcPts val="1000"/>
              </a:spcBef>
              <a:defRPr lang="pt-BR" sz="1800"/>
            </a:lvl4pPr>
            <a:lvl5pPr indent="-283464">
              <a:spcBef>
                <a:spcPts val="1000"/>
              </a:spcBef>
              <a:defRPr lang="pt-BR" sz="1800"/>
            </a:lvl5pPr>
          </a:lstStyle>
          <a:p>
            <a:pPr lvl="0" rtl="0"/>
            <a:r>
              <a:rPr lang="pt-BR"/>
              <a:t>Clique para adicionar o texto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31" name="Espaço Reservado para Imagem 30">
            <a:extLst>
              <a:ext uri="{FF2B5EF4-FFF2-40B4-BE49-F238E27FC236}">
                <a16:creationId xmlns:a16="http://schemas.microsoft.com/office/drawing/2014/main" id="{2912B88E-830A-AD4C-378F-46EF5F7795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89454" y="965393"/>
            <a:ext cx="3202545" cy="5892607"/>
          </a:xfrm>
          <a:custGeom>
            <a:avLst/>
            <a:gdLst>
              <a:gd name="connsiteX0" fmla="*/ 0 w 3202545"/>
              <a:gd name="connsiteY0" fmla="*/ 0 h 6023366"/>
              <a:gd name="connsiteX1" fmla="*/ 3202545 w 3202545"/>
              <a:gd name="connsiteY1" fmla="*/ 0 h 6023366"/>
              <a:gd name="connsiteX2" fmla="*/ 3202545 w 3202545"/>
              <a:gd name="connsiteY2" fmla="*/ 3165406 h 6023366"/>
              <a:gd name="connsiteX3" fmla="*/ 2923656 w 3202545"/>
              <a:gd name="connsiteY3" fmla="*/ 3179481 h 6023366"/>
              <a:gd name="connsiteX4" fmla="*/ 364096 w 3202545"/>
              <a:gd name="connsiteY4" fmla="*/ 6016124 h 6023366"/>
              <a:gd name="connsiteX5" fmla="*/ 364096 w 3202545"/>
              <a:gd name="connsiteY5" fmla="*/ 6023364 h 6023366"/>
              <a:gd name="connsiteX6" fmla="*/ 1231541 w 3202545"/>
              <a:gd name="connsiteY6" fmla="*/ 6023364 h 6023366"/>
              <a:gd name="connsiteX7" fmla="*/ 1241636 w 3202545"/>
              <a:gd name="connsiteY7" fmla="*/ 5822974 h 6023366"/>
              <a:gd name="connsiteX8" fmla="*/ 3012253 w 3202545"/>
              <a:gd name="connsiteY8" fmla="*/ 4042481 h 6023366"/>
              <a:gd name="connsiteX9" fmla="*/ 3202545 w 3202545"/>
              <a:gd name="connsiteY9" fmla="*/ 4032784 h 6023366"/>
              <a:gd name="connsiteX10" fmla="*/ 3202545 w 3202545"/>
              <a:gd name="connsiteY10" fmla="*/ 4033098 h 6023366"/>
              <a:gd name="connsiteX11" fmla="*/ 3012291 w 3202545"/>
              <a:gd name="connsiteY11" fmla="*/ 4042794 h 6023366"/>
              <a:gd name="connsiteX12" fmla="*/ 1242011 w 3202545"/>
              <a:gd name="connsiteY12" fmla="*/ 5823008 h 6023366"/>
              <a:gd name="connsiteX13" fmla="*/ 1231918 w 3202545"/>
              <a:gd name="connsiteY13" fmla="*/ 6023365 h 6023366"/>
              <a:gd name="connsiteX14" fmla="*/ 3202545 w 3202545"/>
              <a:gd name="connsiteY14" fmla="*/ 6023365 h 6023366"/>
              <a:gd name="connsiteX15" fmla="*/ 3202545 w 3202545"/>
              <a:gd name="connsiteY15" fmla="*/ 6023366 h 6023366"/>
              <a:gd name="connsiteX16" fmla="*/ 0 w 3202545"/>
              <a:gd name="connsiteY16" fmla="*/ 6023366 h 602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02545" h="6023366">
                <a:moveTo>
                  <a:pt x="0" y="0"/>
                </a:moveTo>
                <a:lnTo>
                  <a:pt x="3202545" y="0"/>
                </a:lnTo>
                <a:lnTo>
                  <a:pt x="3202545" y="3165406"/>
                </a:lnTo>
                <a:lnTo>
                  <a:pt x="2923656" y="3179481"/>
                </a:lnTo>
                <a:cubicBezTo>
                  <a:pt x="1485615" y="3325450"/>
                  <a:pt x="364096" y="4539349"/>
                  <a:pt x="364096" y="6016124"/>
                </a:cubicBezTo>
                <a:lnTo>
                  <a:pt x="364096" y="6023364"/>
                </a:lnTo>
                <a:lnTo>
                  <a:pt x="1231541" y="6023364"/>
                </a:lnTo>
                <a:lnTo>
                  <a:pt x="1241636" y="5822974"/>
                </a:lnTo>
                <a:cubicBezTo>
                  <a:pt x="1336361" y="4887576"/>
                  <a:pt x="2077946" y="4138236"/>
                  <a:pt x="3012253" y="4042481"/>
                </a:cubicBezTo>
                <a:lnTo>
                  <a:pt x="3202545" y="4032784"/>
                </a:lnTo>
                <a:lnTo>
                  <a:pt x="3202545" y="4033098"/>
                </a:lnTo>
                <a:lnTo>
                  <a:pt x="3012291" y="4042794"/>
                </a:lnTo>
                <a:cubicBezTo>
                  <a:pt x="2078162" y="4138534"/>
                  <a:pt x="1336718" y="4887757"/>
                  <a:pt x="1242011" y="5823008"/>
                </a:cubicBezTo>
                <a:lnTo>
                  <a:pt x="1231918" y="6023365"/>
                </a:lnTo>
                <a:lnTo>
                  <a:pt x="3202545" y="6023365"/>
                </a:lnTo>
                <a:lnTo>
                  <a:pt x="3202545" y="6023366"/>
                </a:lnTo>
                <a:lnTo>
                  <a:pt x="0" y="60233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>
            <a:lvl1pPr marL="0" indent="0">
              <a:buNone/>
              <a:defRPr lang="pt-BR" sz="1800"/>
            </a:lvl1pPr>
          </a:lstStyle>
          <a:p>
            <a:pPr lvl="0" rtl="0"/>
            <a:r>
              <a:rPr lang="pt-BR"/>
              <a:t>Clique para adicionar uma imagem</a:t>
            </a:r>
          </a:p>
        </p:txBody>
      </p:sp>
      <p:grpSp>
        <p:nvGrpSpPr>
          <p:cNvPr id="32" name="Grupo 31">
            <a:extLst>
              <a:ext uri="{FF2B5EF4-FFF2-40B4-BE49-F238E27FC236}">
                <a16:creationId xmlns:a16="http://schemas.microsoft.com/office/drawing/2014/main" id="{B9152F76-E42E-3D76-6BDB-2FA0D6921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353550" y="4000041"/>
            <a:ext cx="2838450" cy="2857959"/>
            <a:chOff x="12797096" y="4000041"/>
            <a:chExt cx="2838450" cy="2857959"/>
          </a:xfrm>
        </p:grpSpPr>
        <p:sp>
          <p:nvSpPr>
            <p:cNvPr id="20" name="Forma livre: Forma 28">
              <a:extLst>
                <a:ext uri="{FF2B5EF4-FFF2-40B4-BE49-F238E27FC236}">
                  <a16:creationId xmlns:a16="http://schemas.microsoft.com/office/drawing/2014/main" id="{ED0348C7-D83F-0AD7-2539-41219A7956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2797096" y="4000041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pt-BR"/>
              </a:defPPr>
            </a:lstStyle>
            <a:p>
              <a:pPr lvl="0" rtl="0"/>
              <a:endParaRPr lang="pt-BR" dirty="0"/>
            </a:p>
          </p:txBody>
        </p:sp>
        <p:sp>
          <p:nvSpPr>
            <p:cNvPr id="21" name="Forma livre: Forma 25">
              <a:extLst>
                <a:ext uri="{FF2B5EF4-FFF2-40B4-BE49-F238E27FC236}">
                  <a16:creationId xmlns:a16="http://schemas.microsoft.com/office/drawing/2014/main" id="{E911AA2D-BE77-278D-CD2E-2EB3E180F3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664918" y="4867733"/>
              <a:ext cx="1970627" cy="1990267"/>
            </a:xfrm>
            <a:custGeom>
              <a:avLst/>
              <a:gdLst>
                <a:gd name="connsiteX0" fmla="*/ 0 w 1970627"/>
                <a:gd name="connsiteY0" fmla="*/ 0 h 1990267"/>
                <a:gd name="connsiteX1" fmla="*/ 1970627 w 1970627"/>
                <a:gd name="connsiteY1" fmla="*/ 0 h 1990267"/>
                <a:gd name="connsiteX2" fmla="*/ 1960534 w 1970627"/>
                <a:gd name="connsiteY2" fmla="*/ 200357 h 1990267"/>
                <a:gd name="connsiteX3" fmla="*/ 190254 w 1970627"/>
                <a:gd name="connsiteY3" fmla="*/ 1980571 h 1990267"/>
                <a:gd name="connsiteX4" fmla="*/ 0 w 1970627"/>
                <a:gd name="connsiteY4" fmla="*/ 1990267 h 199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0627" h="1990267">
                  <a:moveTo>
                    <a:pt x="0" y="0"/>
                  </a:moveTo>
                  <a:lnTo>
                    <a:pt x="1970627" y="0"/>
                  </a:lnTo>
                  <a:lnTo>
                    <a:pt x="1960534" y="200357"/>
                  </a:lnTo>
                  <a:cubicBezTo>
                    <a:pt x="1865827" y="1135608"/>
                    <a:pt x="1124383" y="1884831"/>
                    <a:pt x="190254" y="1980571"/>
                  </a:cubicBezTo>
                  <a:lnTo>
                    <a:pt x="0" y="19902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pt-BR"/>
              </a:defPPr>
            </a:lstStyle>
            <a:p>
              <a:pPr lvl="0" rtl="0"/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22" name="Forma livre: Forma 15">
              <a:extLst>
                <a:ext uri="{FF2B5EF4-FFF2-40B4-BE49-F238E27FC236}">
                  <a16:creationId xmlns:a16="http://schemas.microsoft.com/office/drawing/2014/main" id="{B6CE0BA6-C0FD-AC39-6C31-8477E0CAFD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4632096" y="5844983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pt-BR"/>
              </a:defPPr>
            </a:lstStyle>
            <a:p>
              <a:pPr lvl="0" rtl="0"/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23" name="Imagem 2">
              <a:extLst>
                <a:ext uri="{FF2B5EF4-FFF2-40B4-BE49-F238E27FC236}">
                  <a16:creationId xmlns:a16="http://schemas.microsoft.com/office/drawing/2014/main" id="{666AD1A4-36DE-12F3-BB78-BA678A5957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402193" y="5492845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</p:grpSp>
      <p:sp>
        <p:nvSpPr>
          <p:cNvPr id="44" name="Espaço Reservado para o Número do Slide 2">
            <a:extLst>
              <a:ext uri="{FF2B5EF4-FFF2-40B4-BE49-F238E27FC236}">
                <a16:creationId xmlns:a16="http://schemas.microsoft.com/office/drawing/2014/main" id="{79071EEC-EAD1-8B22-009A-68E74589AA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pt-B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83620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um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a Livre 4">
            <a:extLst>
              <a:ext uri="{FF2B5EF4-FFF2-40B4-BE49-F238E27FC236}">
                <a16:creationId xmlns:a16="http://schemas.microsoft.com/office/drawing/2014/main" id="{28259CF0-6BC5-3693-6F49-C4489C07C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89454" y="-2546"/>
            <a:ext cx="3202546" cy="3441072"/>
          </a:xfrm>
          <a:custGeom>
            <a:avLst/>
            <a:gdLst>
              <a:gd name="connsiteX0" fmla="*/ 3202546 w 3202546"/>
              <a:gd name="connsiteY0" fmla="*/ 0 h 3441072"/>
              <a:gd name="connsiteX1" fmla="*/ 3202546 w 3202546"/>
              <a:gd name="connsiteY1" fmla="*/ 3441072 h 3441072"/>
              <a:gd name="connsiteX2" fmla="*/ 0 w 3202546"/>
              <a:gd name="connsiteY2" fmla="*/ 3441072 h 3441072"/>
              <a:gd name="connsiteX3" fmla="*/ 3082686 w 3202546"/>
              <a:gd name="connsiteY3" fmla="*/ 6086 h 344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41072">
                <a:moveTo>
                  <a:pt x="3202546" y="0"/>
                </a:moveTo>
                <a:lnTo>
                  <a:pt x="3202546" y="3441072"/>
                </a:lnTo>
                <a:lnTo>
                  <a:pt x="0" y="3441072"/>
                </a:lnTo>
                <a:cubicBezTo>
                  <a:pt x="0" y="1653352"/>
                  <a:pt x="1351216" y="182908"/>
                  <a:pt x="3082686" y="6086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26" name="Imagem 4">
            <a:extLst>
              <a:ext uri="{FF2B5EF4-FFF2-40B4-BE49-F238E27FC236}">
                <a16:creationId xmlns:a16="http://schemas.microsoft.com/office/drawing/2014/main" id="{9019DA73-2516-F3D2-ECDB-620C90483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14" name="Forma Livre 13">
            <a:extLst>
              <a:ext uri="{FF2B5EF4-FFF2-40B4-BE49-F238E27FC236}">
                <a16:creationId xmlns:a16="http://schemas.microsoft.com/office/drawing/2014/main" id="{5665DA82-D253-8EC5-5DFB-F0266ED9F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-20086" y="5331514"/>
            <a:ext cx="2148416" cy="1526486"/>
          </a:xfrm>
          <a:custGeom>
            <a:avLst/>
            <a:gdLst>
              <a:gd name="connsiteX0" fmla="*/ 0 w 2148416"/>
              <a:gd name="connsiteY0" fmla="*/ 1526486 h 1526486"/>
              <a:gd name="connsiteX1" fmla="*/ 2098930 w 2148416"/>
              <a:gd name="connsiteY1" fmla="*/ 135201 h 1526486"/>
              <a:gd name="connsiteX2" fmla="*/ 2148416 w 2148416"/>
              <a:gd name="connsiteY2" fmla="*/ 0 h 1526486"/>
              <a:gd name="connsiteX3" fmla="*/ 0 w 2148416"/>
              <a:gd name="connsiteY3" fmla="*/ 0 h 1526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8416" h="1526486">
                <a:moveTo>
                  <a:pt x="0" y="1526486"/>
                </a:moveTo>
                <a:cubicBezTo>
                  <a:pt x="943526" y="1526486"/>
                  <a:pt x="1753109" y="952785"/>
                  <a:pt x="2098930" y="135201"/>
                </a:cubicBezTo>
                <a:lnTo>
                  <a:pt x="21484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50000"/>
            </a:schemeClr>
          </a:solidFill>
          <a:ln w="508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pic>
        <p:nvPicPr>
          <p:cNvPr id="21" name="Imagem 2">
            <a:extLst>
              <a:ext uri="{FF2B5EF4-FFF2-40B4-BE49-F238E27FC236}">
                <a16:creationId xmlns:a16="http://schemas.microsoft.com/office/drawing/2014/main" id="{A8B7F1F1-806C-8D65-7340-220A0C4653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5400000">
            <a:off x="9991886" y="1247775"/>
            <a:ext cx="2200114" cy="2200114"/>
          </a:xfrm>
          <a:prstGeom prst="rect">
            <a:avLst/>
          </a:prstGeom>
        </p:spPr>
      </p:pic>
      <p:sp>
        <p:nvSpPr>
          <p:cNvPr id="12" name="Forma Livre 11">
            <a:extLst>
              <a:ext uri="{FF2B5EF4-FFF2-40B4-BE49-F238E27FC236}">
                <a16:creationId xmlns:a16="http://schemas.microsoft.com/office/drawing/2014/main" id="{E76518D4-6149-BA03-3BE5-6A13A792C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0428" y="6470488"/>
            <a:ext cx="775021" cy="387513"/>
          </a:xfrm>
          <a:custGeom>
            <a:avLst/>
            <a:gdLst>
              <a:gd name="connsiteX0" fmla="*/ 387511 w 775021"/>
              <a:gd name="connsiteY0" fmla="*/ 0 h 387513"/>
              <a:gd name="connsiteX1" fmla="*/ 775021 w 775021"/>
              <a:gd name="connsiteY1" fmla="*/ 387511 h 387513"/>
              <a:gd name="connsiteX2" fmla="*/ 775021 w 775021"/>
              <a:gd name="connsiteY2" fmla="*/ 387513 h 387513"/>
              <a:gd name="connsiteX3" fmla="*/ 1 w 775021"/>
              <a:gd name="connsiteY3" fmla="*/ 387513 h 387513"/>
              <a:gd name="connsiteX4" fmla="*/ 0 w 775021"/>
              <a:gd name="connsiteY4" fmla="*/ 387511 h 387513"/>
              <a:gd name="connsiteX5" fmla="*/ 387511 w 775021"/>
              <a:gd name="connsiteY5" fmla="*/ 0 h 387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021" h="387513">
                <a:moveTo>
                  <a:pt x="387511" y="0"/>
                </a:moveTo>
                <a:cubicBezTo>
                  <a:pt x="601527" y="0"/>
                  <a:pt x="775021" y="173494"/>
                  <a:pt x="775021" y="387511"/>
                </a:cubicBezTo>
                <a:lnTo>
                  <a:pt x="775021" y="387513"/>
                </a:lnTo>
                <a:lnTo>
                  <a:pt x="1" y="387513"/>
                </a:lnTo>
                <a:lnTo>
                  <a:pt x="0" y="387511"/>
                </a:lnTo>
                <a:cubicBezTo>
                  <a:pt x="0" y="173494"/>
                  <a:pt x="173494" y="0"/>
                  <a:pt x="387511" y="0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pt-BR" sz="3600" b="1"/>
            </a:lvl1pPr>
          </a:lstStyle>
          <a:p>
            <a:pPr rtl="0"/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30" name="Espaço Reservado para Conteúdo 2">
            <a:extLst>
              <a:ext uri="{FF2B5EF4-FFF2-40B4-BE49-F238E27FC236}">
                <a16:creationId xmlns:a16="http://schemas.microsoft.com/office/drawing/2014/main" id="{58F56A7F-403C-059D-4B58-A8D59888A15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14400" y="2331791"/>
            <a:ext cx="6903076" cy="3721817"/>
          </a:xfrm>
        </p:spPr>
        <p:txBody>
          <a:bodyPr t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pt-BR" sz="2400"/>
            </a:lvl1pPr>
            <a:lvl2pPr marL="347472">
              <a:lnSpc>
                <a:spcPct val="100000"/>
              </a:lnSpc>
              <a:spcBef>
                <a:spcPts val="0"/>
              </a:spcBef>
              <a:defRPr lang="pt-BR" sz="2400"/>
            </a:lvl2pPr>
            <a:lvl3pPr marL="685800">
              <a:lnSpc>
                <a:spcPct val="100000"/>
              </a:lnSpc>
              <a:spcBef>
                <a:spcPts val="0"/>
              </a:spcBef>
              <a:defRPr lang="pt-BR" sz="2400"/>
            </a:lvl3pPr>
          </a:lstStyle>
          <a:p>
            <a:pPr lvl="0" rtl="0"/>
            <a:r>
              <a:rPr lang="pt-BR"/>
              <a:t>Clique para adicionar o texto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</p:txBody>
      </p:sp>
      <p:sp>
        <p:nvSpPr>
          <p:cNvPr id="10" name="Espaço Reservado para Imagem 9">
            <a:extLst>
              <a:ext uri="{FF2B5EF4-FFF2-40B4-BE49-F238E27FC236}">
                <a16:creationId xmlns:a16="http://schemas.microsoft.com/office/drawing/2014/main" id="{0723BF40-731C-2A5B-FC2F-B59DEF431C6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89454" y="3405189"/>
            <a:ext cx="3202546" cy="3452811"/>
          </a:xfrm>
          <a:solidFill>
            <a:schemeClr val="accent1"/>
          </a:solidFill>
        </p:spPr>
        <p:txBody>
          <a:bodyPr rtlCol="0">
            <a:normAutofit/>
          </a:bodyPr>
          <a:lstStyle>
            <a:lvl1pPr marL="0" indent="0">
              <a:buNone/>
              <a:defRPr lang="pt-BR" sz="1800"/>
            </a:lvl1pPr>
          </a:lstStyle>
          <a:p>
            <a:pPr rtl="0"/>
            <a:r>
              <a:rPr lang="pt-BR"/>
              <a:t>Clique no ícone para adicionar uma imagem</a:t>
            </a:r>
            <a:endParaRPr lang="pt-BR" dirty="0"/>
          </a:p>
        </p:txBody>
      </p:sp>
      <p:sp>
        <p:nvSpPr>
          <p:cNvPr id="20" name="Espaço Reservado para o Número do Slide 2">
            <a:extLst>
              <a:ext uri="{FF2B5EF4-FFF2-40B4-BE49-F238E27FC236}">
                <a16:creationId xmlns:a16="http://schemas.microsoft.com/office/drawing/2014/main" id="{3ACD3A33-D8A4-7058-9798-30967E3EFD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pt-B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07104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ha do Temp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a Livre 11">
            <a:extLst>
              <a:ext uri="{FF2B5EF4-FFF2-40B4-BE49-F238E27FC236}">
                <a16:creationId xmlns:a16="http://schemas.microsoft.com/office/drawing/2014/main" id="{D014917C-8694-B4A4-A211-0F31F00E2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1550562" cy="2545382"/>
          </a:xfrm>
          <a:custGeom>
            <a:avLst/>
            <a:gdLst>
              <a:gd name="connsiteX0" fmla="*/ 683117 w 1550562"/>
              <a:gd name="connsiteY0" fmla="*/ 0 h 2545382"/>
              <a:gd name="connsiteX1" fmla="*/ 1550562 w 1550562"/>
              <a:gd name="connsiteY1" fmla="*/ 0 h 2545382"/>
              <a:gd name="connsiteX2" fmla="*/ 1550562 w 1550562"/>
              <a:gd name="connsiteY2" fmla="*/ 7240 h 2545382"/>
              <a:gd name="connsiteX3" fmla="*/ 221868 w 1550562"/>
              <a:gd name="connsiteY3" fmla="*/ 2418735 h 2545382"/>
              <a:gd name="connsiteX4" fmla="*/ 0 w 1550562"/>
              <a:gd name="connsiteY4" fmla="*/ 2545382 h 2545382"/>
              <a:gd name="connsiteX5" fmla="*/ 0 w 1550562"/>
              <a:gd name="connsiteY5" fmla="*/ 1500516 h 2545382"/>
              <a:gd name="connsiteX6" fmla="*/ 102557 w 1550562"/>
              <a:gd name="connsiteY6" fmla="*/ 1405503 h 2545382"/>
              <a:gd name="connsiteX7" fmla="*/ 673022 w 1550562"/>
              <a:gd name="connsiteY7" fmla="*/ 200390 h 2545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0562" h="2545382">
                <a:moveTo>
                  <a:pt x="683117" y="0"/>
                </a:moveTo>
                <a:lnTo>
                  <a:pt x="1550562" y="0"/>
                </a:lnTo>
                <a:lnTo>
                  <a:pt x="1550562" y="7240"/>
                </a:lnTo>
                <a:cubicBezTo>
                  <a:pt x="1550562" y="1022523"/>
                  <a:pt x="1020469" y="1913556"/>
                  <a:pt x="221868" y="2418735"/>
                </a:cubicBezTo>
                <a:lnTo>
                  <a:pt x="0" y="2545382"/>
                </a:lnTo>
                <a:lnTo>
                  <a:pt x="0" y="1500516"/>
                </a:lnTo>
                <a:lnTo>
                  <a:pt x="102557" y="1405503"/>
                </a:lnTo>
                <a:cubicBezTo>
                  <a:pt x="416582" y="1089274"/>
                  <a:pt x="625660" y="668089"/>
                  <a:pt x="673022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/>
          </a:p>
        </p:txBody>
      </p:sp>
      <p:sp>
        <p:nvSpPr>
          <p:cNvPr id="10" name="Forma Livre 9">
            <a:extLst>
              <a:ext uri="{FF2B5EF4-FFF2-40B4-BE49-F238E27FC236}">
                <a16:creationId xmlns:a16="http://schemas.microsoft.com/office/drawing/2014/main" id="{A7DB6972-BB75-254A-BA88-C0C3E6E93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682740" cy="1500050"/>
          </a:xfrm>
          <a:custGeom>
            <a:avLst/>
            <a:gdLst>
              <a:gd name="connsiteX0" fmla="*/ 0 w 682740"/>
              <a:gd name="connsiteY0" fmla="*/ 0 h 1500050"/>
              <a:gd name="connsiteX1" fmla="*/ 682740 w 682740"/>
              <a:gd name="connsiteY1" fmla="*/ 0 h 1500050"/>
              <a:gd name="connsiteX2" fmla="*/ 672647 w 682740"/>
              <a:gd name="connsiteY2" fmla="*/ 200357 h 1500050"/>
              <a:gd name="connsiteX3" fmla="*/ 102290 w 682740"/>
              <a:gd name="connsiteY3" fmla="*/ 1405281 h 1500050"/>
              <a:gd name="connsiteX4" fmla="*/ 0 w 682740"/>
              <a:gd name="connsiteY4" fmla="*/ 1500050 h 15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740" h="1500050">
                <a:moveTo>
                  <a:pt x="0" y="0"/>
                </a:moveTo>
                <a:lnTo>
                  <a:pt x="682740" y="0"/>
                </a:lnTo>
                <a:lnTo>
                  <a:pt x="672647" y="200357"/>
                </a:lnTo>
                <a:cubicBezTo>
                  <a:pt x="625294" y="667983"/>
                  <a:pt x="416256" y="1089101"/>
                  <a:pt x="102290" y="1405281"/>
                </a:cubicBezTo>
                <a:lnTo>
                  <a:pt x="0" y="1500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0" name="Imagem 2">
            <a:extLst>
              <a:ext uri="{FF2B5EF4-FFF2-40B4-BE49-F238E27FC236}">
                <a16:creationId xmlns:a16="http://schemas.microsoft.com/office/drawing/2014/main" id="{790E862E-398F-571C-EC2C-3D17164DE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0445" y="314191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1C975BF2-D657-C309-269D-B8D0062631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0563" y="1089213"/>
            <a:ext cx="9879437" cy="980844"/>
          </a:xfrm>
        </p:spPr>
        <p:txBody>
          <a:bodyPr tIns="0" bIns="0" rtlCol="0"/>
          <a:lstStyle>
            <a:lvl1pPr algn="l">
              <a:lnSpc>
                <a:spcPct val="100000"/>
              </a:lnSpc>
              <a:defRPr lang="pt-BR" sz="3600">
                <a:solidFill>
                  <a:schemeClr val="accent6"/>
                </a:solidFill>
              </a:defRPr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4" name="Espaço Reservado para Texto 54">
            <a:extLst>
              <a:ext uri="{FF2B5EF4-FFF2-40B4-BE49-F238E27FC236}">
                <a16:creationId xmlns:a16="http://schemas.microsoft.com/office/drawing/2014/main" id="{A0AEB4DF-13C8-8171-2BDB-FD1AD542E7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50564" y="2331958"/>
            <a:ext cx="2975217" cy="3704266"/>
          </a:xfrm>
        </p:spPr>
        <p:txBody>
          <a:bodyPr lIns="91440" tIns="0" rIns="91440" bIns="0" rtlCol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lang="pt-BR" sz="1800"/>
            </a:lvl1pPr>
          </a:lstStyle>
          <a:p>
            <a:pPr rtl="0"/>
            <a:r>
              <a:rPr lang="pt-BR"/>
              <a:t>Clique para adicionar um subtítulo</a:t>
            </a:r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42134EBA-AF32-9F8A-370F-0D3E842F039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087154" y="2331791"/>
            <a:ext cx="6345893" cy="3721817"/>
          </a:xfrm>
        </p:spPr>
        <p:txBody>
          <a:bodyPr lIns="91440" rIns="91440" rtlCol="0">
            <a:normAutofit/>
          </a:bodyPr>
          <a:lstStyle>
            <a:lvl1pPr>
              <a:defRPr lang="pt-BR" sz="1800"/>
            </a:lvl1pPr>
            <a:lvl2pPr>
              <a:defRPr lang="pt-BR" sz="1800"/>
            </a:lvl2pPr>
            <a:lvl3pPr>
              <a:defRPr lang="pt-BR" sz="1800"/>
            </a:lvl3pPr>
            <a:lvl4pPr>
              <a:defRPr lang="pt-BR" sz="1800"/>
            </a:lvl4pPr>
            <a:lvl5pPr>
              <a:defRPr lang="pt-BR" sz="1800"/>
            </a:lvl5pPr>
          </a:lstStyle>
          <a:p>
            <a:pPr lvl="0" rtl="0"/>
            <a:r>
              <a:rPr lang="pt-BR"/>
              <a:t>Clique para adicionar o texto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20" name="Espaço Reservado para o Número do Slide 2">
            <a:extLst>
              <a:ext uri="{FF2B5EF4-FFF2-40B4-BE49-F238E27FC236}">
                <a16:creationId xmlns:a16="http://schemas.microsoft.com/office/drawing/2014/main" id="{AE99A73D-155B-A133-9671-506F54A055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pt-B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0395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um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lemento gráfico 28">
            <a:extLst>
              <a:ext uri="{FF2B5EF4-FFF2-40B4-BE49-F238E27FC236}">
                <a16:creationId xmlns:a16="http://schemas.microsoft.com/office/drawing/2014/main" id="{D5595DD5-43B0-252F-8BC6-6B74340C5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/>
        </p:blipFill>
        <p:spPr>
          <a:xfrm>
            <a:off x="1" y="-1"/>
            <a:ext cx="443344" cy="6856025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550564" y="1057274"/>
            <a:ext cx="9875463" cy="999746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pt-BR" sz="3600" b="1"/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49" name="Forma Livre 48">
            <a:extLst>
              <a:ext uri="{FF2B5EF4-FFF2-40B4-BE49-F238E27FC236}">
                <a16:creationId xmlns:a16="http://schemas.microsoft.com/office/drawing/2014/main" id="{BC3A3767-6C5E-8188-0A49-955BBACE37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3" y="4420134"/>
            <a:ext cx="1293237" cy="2437866"/>
          </a:xfrm>
          <a:custGeom>
            <a:avLst/>
            <a:gdLst>
              <a:gd name="connsiteX0" fmla="*/ 1293237 w 1293237"/>
              <a:gd name="connsiteY0" fmla="*/ 2437866 h 2437866"/>
              <a:gd name="connsiteX1" fmla="*/ 1292465 w 1293237"/>
              <a:gd name="connsiteY1" fmla="*/ 2437373 h 2437866"/>
              <a:gd name="connsiteX2" fmla="*/ 0 w 1293237"/>
              <a:gd name="connsiteY2" fmla="*/ 0 h 2437866"/>
              <a:gd name="connsiteX3" fmla="*/ 1293237 w 1293237"/>
              <a:gd name="connsiteY3" fmla="*/ 0 h 243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3237" h="2437866">
                <a:moveTo>
                  <a:pt x="1293237" y="2437866"/>
                </a:moveTo>
                <a:lnTo>
                  <a:pt x="1292465" y="2437373"/>
                </a:lnTo>
                <a:cubicBezTo>
                  <a:pt x="511725" y="1903845"/>
                  <a:pt x="0" y="1011184"/>
                  <a:pt x="0" y="0"/>
                </a:cubicBezTo>
                <a:lnTo>
                  <a:pt x="1293237" y="0"/>
                </a:lnTo>
                <a:close/>
              </a:path>
            </a:pathLst>
          </a:custGeom>
          <a:solidFill>
            <a:schemeClr val="accent1"/>
          </a:solidFill>
          <a:ln w="476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16" name="Espaço Reservado para Conteúdo 3">
            <a:extLst>
              <a:ext uri="{FF2B5EF4-FFF2-40B4-BE49-F238E27FC236}">
                <a16:creationId xmlns:a16="http://schemas.microsoft.com/office/drawing/2014/main" id="{E4BD7F71-D12B-4F27-1505-FF681CF55F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550564" y="2303028"/>
            <a:ext cx="5829147" cy="3961593"/>
          </a:xfrm>
        </p:spPr>
        <p:txBody>
          <a:bodyPr lIns="91440" tIns="0" rIns="91440" bIns="0" rtlCol="0">
            <a:normAutofit/>
          </a:bodyPr>
          <a:lstStyle>
            <a:lvl1pPr>
              <a:spcBef>
                <a:spcPts val="1000"/>
              </a:spcBef>
              <a:defRPr lang="pt-BR" sz="1800"/>
            </a:lvl1pPr>
            <a:lvl2pPr>
              <a:spcBef>
                <a:spcPts val="1000"/>
              </a:spcBef>
              <a:defRPr lang="pt-BR" sz="1800"/>
            </a:lvl2pPr>
            <a:lvl3pPr>
              <a:spcBef>
                <a:spcPts val="1000"/>
              </a:spcBef>
              <a:defRPr lang="pt-BR" sz="1800"/>
            </a:lvl3pPr>
            <a:lvl4pPr>
              <a:spcBef>
                <a:spcPts val="1000"/>
              </a:spcBef>
              <a:defRPr lang="pt-BR" sz="1800"/>
            </a:lvl4pPr>
            <a:lvl5pPr>
              <a:spcBef>
                <a:spcPts val="1000"/>
              </a:spcBef>
              <a:defRPr lang="pt-BR" sz="1800"/>
            </a:lvl5pPr>
          </a:lstStyle>
          <a:p>
            <a:pPr lvl="0" rtl="0"/>
            <a:r>
              <a:rPr lang="pt-BR"/>
              <a:t>Clique para adicionar o texto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18" name="Espaço Reservado para Conteúdo 3">
            <a:extLst>
              <a:ext uri="{FF2B5EF4-FFF2-40B4-BE49-F238E27FC236}">
                <a16:creationId xmlns:a16="http://schemas.microsoft.com/office/drawing/2014/main" id="{FB87C65D-4EF3-18C8-18A8-477F87A37E5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940842" y="2303028"/>
            <a:ext cx="3485184" cy="3961593"/>
          </a:xfrm>
        </p:spPr>
        <p:txBody>
          <a:bodyPr lIns="91440" tIns="0" rIns="91440" bIns="0" rtlCol="0">
            <a:normAutofit/>
          </a:bodyPr>
          <a:lstStyle>
            <a:lvl1pPr>
              <a:spcBef>
                <a:spcPts val="1000"/>
              </a:spcBef>
              <a:defRPr lang="pt-BR" sz="1800"/>
            </a:lvl1pPr>
            <a:lvl2pPr>
              <a:spcBef>
                <a:spcPts val="1000"/>
              </a:spcBef>
              <a:defRPr lang="pt-BR" sz="1800"/>
            </a:lvl2pPr>
            <a:lvl3pPr>
              <a:spcBef>
                <a:spcPts val="1000"/>
              </a:spcBef>
              <a:defRPr lang="pt-BR" sz="1800"/>
            </a:lvl3pPr>
            <a:lvl4pPr>
              <a:spcBef>
                <a:spcPts val="1000"/>
              </a:spcBef>
              <a:defRPr lang="pt-BR" sz="1800"/>
            </a:lvl4pPr>
            <a:lvl5pPr>
              <a:spcBef>
                <a:spcPts val="1000"/>
              </a:spcBef>
              <a:defRPr lang="pt-BR" sz="1800"/>
            </a:lvl5pPr>
          </a:lstStyle>
          <a:p>
            <a:pPr lvl="0" rtl="0"/>
            <a:r>
              <a:rPr lang="pt-BR"/>
              <a:t>Clique para adicionar o texto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27" name="Espaço Reservado para o Número do Slide 2">
            <a:extLst>
              <a:ext uri="{FF2B5EF4-FFF2-40B4-BE49-F238E27FC236}">
                <a16:creationId xmlns:a16="http://schemas.microsoft.com/office/drawing/2014/main" id="{AEFFA34C-885D-E995-D8F9-B4ACFBF311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pt-B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pt-BR" smtClean="0"/>
              <a:pPr rtl="0"/>
              <a:t>‹nº›</a:t>
            </a:fld>
            <a:endParaRPr lang="pt-BR" dirty="0"/>
          </a:p>
        </p:txBody>
      </p:sp>
      <p:pic>
        <p:nvPicPr>
          <p:cNvPr id="43" name="Elemento gráfico 42">
            <a:extLst>
              <a:ext uri="{FF2B5EF4-FFF2-40B4-BE49-F238E27FC236}">
                <a16:creationId xmlns:a16="http://schemas.microsoft.com/office/drawing/2014/main" id="{C6639AD7-128F-B39D-B45F-0F22A2C6D6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/>
        </p:blipFill>
        <p:spPr>
          <a:xfrm rot="5400000">
            <a:off x="6072641" y="-5676015"/>
            <a:ext cx="443344" cy="11795374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pic>
        <p:nvPicPr>
          <p:cNvPr id="54" name="Elemento gráfico 53">
            <a:extLst>
              <a:ext uri="{FF2B5EF4-FFF2-40B4-BE49-F238E27FC236}">
                <a16:creationId xmlns:a16="http://schemas.microsoft.com/office/drawing/2014/main" id="{48479A23-C29C-C711-510C-05B69B882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1443" r="10857"/>
          <a:stretch/>
        </p:blipFill>
        <p:spPr>
          <a:xfrm rot="16200000">
            <a:off x="-6447" y="6444"/>
            <a:ext cx="1961253" cy="1948364"/>
          </a:xfrm>
          <a:custGeom>
            <a:avLst/>
            <a:gdLst>
              <a:gd name="connsiteX0" fmla="*/ 1961253 w 1961253"/>
              <a:gd name="connsiteY0" fmla="*/ 0 h 1948364"/>
              <a:gd name="connsiteX1" fmla="*/ 1961253 w 1961253"/>
              <a:gd name="connsiteY1" fmla="*/ 1948364 h 1948364"/>
              <a:gd name="connsiteX2" fmla="*/ 0 w 1961253"/>
              <a:gd name="connsiteY2" fmla="*/ 1948364 h 1948364"/>
              <a:gd name="connsiteX3" fmla="*/ 0 w 1961253"/>
              <a:gd name="connsiteY3" fmla="*/ 0 h 1948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1253" h="1948364">
                <a:moveTo>
                  <a:pt x="1961253" y="0"/>
                </a:moveTo>
                <a:lnTo>
                  <a:pt x="1961253" y="1948364"/>
                </a:lnTo>
                <a:lnTo>
                  <a:pt x="0" y="1948364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7" name="Imagem 2">
            <a:extLst>
              <a:ext uri="{FF2B5EF4-FFF2-40B4-BE49-F238E27FC236}">
                <a16:creationId xmlns:a16="http://schemas.microsoft.com/office/drawing/2014/main" id="{F3DC42FA-4B8F-2EFC-CAB4-1CCAB93BE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6626" y="4929577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866507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ha do Temp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tângulo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0"/>
            <a:ext cx="12216063" cy="346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 sz="450" dirty="0"/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sz="16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10511627" cy="1012785"/>
          </a:xfrm>
        </p:spPr>
        <p:txBody>
          <a:bodyPr tIns="0" bIns="0" rtlCol="0"/>
          <a:lstStyle>
            <a:lvl1pPr algn="ctr">
              <a:lnSpc>
                <a:spcPct val="100000"/>
              </a:lnSpc>
              <a:defRPr lang="pt-BR" sz="3600">
                <a:solidFill>
                  <a:schemeClr val="accent6"/>
                </a:solidFill>
              </a:defRPr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14" name="Espaço Reservado para Conteúdo 5">
            <a:extLst>
              <a:ext uri="{FF2B5EF4-FFF2-40B4-BE49-F238E27FC236}">
                <a16:creationId xmlns:a16="http://schemas.microsoft.com/office/drawing/2014/main" id="{4D6DED8E-165F-59D7-F01C-4EF0446E5FC0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914400" y="2316067"/>
            <a:ext cx="10511627" cy="3948557"/>
          </a:xfrm>
        </p:spPr>
        <p:txBody>
          <a:bodyPr lIns="91440" tIns="91440" rIns="91440" bIns="91440" rtlCol="0">
            <a:normAutofit/>
          </a:bodyPr>
          <a:lstStyle>
            <a:lvl1pPr>
              <a:spcBef>
                <a:spcPts val="1000"/>
              </a:spcBef>
              <a:defRPr lang="pt-BR" sz="1800"/>
            </a:lvl1pPr>
            <a:lvl2pPr>
              <a:spcBef>
                <a:spcPts val="1000"/>
              </a:spcBef>
              <a:defRPr lang="pt-BR" sz="1800"/>
            </a:lvl2pPr>
            <a:lvl3pPr>
              <a:spcBef>
                <a:spcPts val="1000"/>
              </a:spcBef>
              <a:defRPr lang="pt-BR" sz="1800"/>
            </a:lvl3pPr>
            <a:lvl4pPr>
              <a:spcBef>
                <a:spcPts val="1000"/>
              </a:spcBef>
              <a:defRPr lang="pt-BR" sz="1800"/>
            </a:lvl4pPr>
            <a:lvl5pPr>
              <a:spcBef>
                <a:spcPts val="1000"/>
              </a:spcBef>
              <a:defRPr lang="pt-BR" sz="1800"/>
            </a:lvl5pPr>
          </a:lstStyle>
          <a:p>
            <a:pPr lvl="0" rtl="0"/>
            <a:r>
              <a:rPr lang="pt-BR"/>
              <a:t>Clique para adicionar o texto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16" name="Espaço Reservado para o Número do Slide 2">
            <a:extLst>
              <a:ext uri="{FF2B5EF4-FFF2-40B4-BE49-F238E27FC236}">
                <a16:creationId xmlns:a16="http://schemas.microsoft.com/office/drawing/2014/main" id="{2933FDAB-13EE-5F9F-5DFC-A5A60BC636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pt-B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67508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chamento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a livre: Forma 12">
            <a:extLst>
              <a:ext uri="{FF2B5EF4-FFF2-40B4-BE49-F238E27FC236}">
                <a16:creationId xmlns:a16="http://schemas.microsoft.com/office/drawing/2014/main" id="{AEF1F750-031C-BDB7-BD7B-9CBE17406F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9" name="Forma livre: Forma 18">
            <a:extLst>
              <a:ext uri="{FF2B5EF4-FFF2-40B4-BE49-F238E27FC236}">
                <a16:creationId xmlns:a16="http://schemas.microsoft.com/office/drawing/2014/main" id="{FEB515B5-2D9F-58E1-6E3C-CCBF105D8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27501" y="0"/>
            <a:ext cx="4671276" cy="6857999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pic>
        <p:nvPicPr>
          <p:cNvPr id="9" name="Imagem 2">
            <a:extLst>
              <a:ext uri="{FF2B5EF4-FFF2-40B4-BE49-F238E27FC236}">
                <a16:creationId xmlns:a16="http://schemas.microsoft.com/office/drawing/2014/main" id="{5CCFEDF9-5B69-87BA-8A33-35033DA40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66586" y="0"/>
            <a:ext cx="3432191" cy="343219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914401" y="849782"/>
            <a:ext cx="5715000" cy="2727709"/>
          </a:xfrm>
        </p:spPr>
        <p:txBody>
          <a:bodyPr tIns="0" bIns="0" rtlCol="0" anchor="b" anchorCtr="0">
            <a:noAutofit/>
          </a:bodyPr>
          <a:lstStyle>
            <a:lvl1pPr algn="l">
              <a:lnSpc>
                <a:spcPct val="100000"/>
              </a:lnSpc>
              <a:defRPr lang="pt-BR" sz="3600"/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86F10CB4-CF79-A942-DA9C-04CBB7C89D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4401" y="3813606"/>
            <a:ext cx="5715000" cy="2234642"/>
          </a:xfrm>
        </p:spPr>
        <p:txBody>
          <a:bodyPr lIns="91440" tIns="0" rIns="91440" bIns="0" rtlCol="0" anchor="t" anchorCtr="0">
            <a:normAutofit/>
          </a:bodyPr>
          <a:lstStyle>
            <a:lvl1pPr marL="0" indent="0" algn="l">
              <a:spcBef>
                <a:spcPts val="576"/>
              </a:spcBef>
              <a:buNone/>
              <a:defRPr lang="pt-BR" sz="2400"/>
            </a:lvl1pPr>
            <a:lvl2pPr marL="457200" indent="0" algn="ctr">
              <a:buNone/>
              <a:defRPr lang="pt-BR" sz="2000"/>
            </a:lvl2pPr>
            <a:lvl3pPr marL="914400" indent="0" algn="ctr">
              <a:buNone/>
              <a:defRPr lang="pt-BR" sz="1800"/>
            </a:lvl3pPr>
            <a:lvl4pPr marL="1371600" indent="0" algn="ctr">
              <a:buNone/>
              <a:defRPr lang="pt-BR" sz="1600"/>
            </a:lvl4pPr>
            <a:lvl5pPr marL="1828800" indent="0" algn="ctr">
              <a:buNone/>
              <a:defRPr lang="pt-BR" sz="1600"/>
            </a:lvl5pPr>
            <a:lvl6pPr marL="2286000" indent="0" algn="ctr">
              <a:buNone/>
              <a:defRPr lang="pt-BR" sz="1600"/>
            </a:lvl6pPr>
            <a:lvl7pPr marL="2743200" indent="0" algn="ctr">
              <a:buNone/>
              <a:defRPr lang="pt-BR" sz="1600"/>
            </a:lvl7pPr>
            <a:lvl8pPr marL="3200400" indent="0" algn="ctr">
              <a:buNone/>
              <a:defRPr lang="pt-BR" sz="1600"/>
            </a:lvl8pPr>
            <a:lvl9pPr marL="3657600" indent="0" algn="ctr">
              <a:buNone/>
              <a:defRPr lang="pt-BR" sz="1600"/>
            </a:lvl9pPr>
          </a:lstStyle>
          <a:p>
            <a:pPr rtl="0"/>
            <a:r>
              <a:rPr lang="pt-BR"/>
              <a:t>Clique para adicionar um subtítulo</a:t>
            </a:r>
          </a:p>
        </p:txBody>
      </p:sp>
    </p:spTree>
    <p:extLst>
      <p:ext uri="{BB962C8B-B14F-4D97-AF65-F5344CB8AC3E}">
        <p14:creationId xmlns:p14="http://schemas.microsoft.com/office/powerpoint/2010/main" val="23728988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2C6B5F91-ABF5-D0B6-E43F-40CEDC3A6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9" name="Forma livre: Forma 8">
            <a:extLst>
              <a:ext uri="{FF2B5EF4-FFF2-40B4-BE49-F238E27FC236}">
                <a16:creationId xmlns:a16="http://schemas.microsoft.com/office/drawing/2014/main" id="{A52D64F1-27B6-A1E5-4F44-A6029FAB30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 anchor="ctr" anchorCtr="0"/>
          <a:lstStyle>
            <a:defPPr>
              <a:defRPr lang="pt-BR"/>
            </a:def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5" name="Espaço Reservado para o Número do Slid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pt-BR">
                <a:latin typeface="+mn-lt"/>
              </a:defRPr>
            </a:lvl1pPr>
          </a:lstStyle>
          <a:p>
            <a:pPr rtl="0"/>
            <a:fld id="{48F63A3B-78C7-47BE-AE5E-E10140E04643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71868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a livre: Forma 5">
            <a:extLst>
              <a:ext uri="{FF2B5EF4-FFF2-40B4-BE49-F238E27FC236}">
                <a16:creationId xmlns:a16="http://schemas.microsoft.com/office/drawing/2014/main" id="{A626DE4B-D4E5-B36A-89FA-7C0E87AFC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95243571-BE64-3777-F992-88FC43A60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pt-BR">
                <a:latin typeface="+mn-lt"/>
              </a:defRPr>
            </a:lvl1pPr>
          </a:lstStyle>
          <a:p>
            <a:pPr rtl="0"/>
            <a:fld id="{48F63A3B-78C7-47BE-AE5E-E10140E04643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81182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vre: Forma 10">
            <a:extLst>
              <a:ext uri="{FF2B5EF4-FFF2-40B4-BE49-F238E27FC236}">
                <a16:creationId xmlns:a16="http://schemas.microsoft.com/office/drawing/2014/main" id="{ADFAE2CB-0EAD-E788-FCB7-FB12F69391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758952" y="758952"/>
            <a:ext cx="3932237" cy="1524662"/>
          </a:xfrm>
        </p:spPr>
        <p:txBody>
          <a:bodyPr rtlCol="0" anchor="b"/>
          <a:lstStyle>
            <a:lvl1pPr>
              <a:lnSpc>
                <a:spcPct val="100000"/>
              </a:lnSpc>
              <a:defRPr lang="pt-BR" sz="3200"/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pt-BR">
                <a:latin typeface="+mn-lt"/>
              </a:defRPr>
            </a:lvl1pPr>
          </a:lstStyle>
          <a:p>
            <a:pPr rtl="0"/>
            <a:fld id="{48F63A3B-78C7-47BE-AE5E-E10140E04643}" type="slidenum">
              <a:rPr lang="pt-BR" smtClean="0"/>
              <a:pPr rtl="0"/>
              <a:t>‹nº›</a:t>
            </a:fld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58952" y="2286000"/>
            <a:ext cx="3932237" cy="3567086"/>
          </a:xfrm>
        </p:spPr>
        <p:txBody>
          <a:bodyPr rtlCol="0"/>
          <a:lstStyle>
            <a:lvl1pPr marL="0" indent="0">
              <a:buNone/>
              <a:defRPr lang="pt-BR" sz="1600"/>
            </a:lvl1pPr>
            <a:lvl2pPr marL="457200" indent="0">
              <a:buNone/>
              <a:defRPr lang="pt-BR" sz="1400"/>
            </a:lvl2pPr>
            <a:lvl3pPr marL="914400" indent="0">
              <a:buNone/>
              <a:defRPr lang="pt-BR" sz="1200"/>
            </a:lvl3pPr>
            <a:lvl4pPr marL="1371600" indent="0">
              <a:buNone/>
              <a:defRPr lang="pt-BR" sz="1000"/>
            </a:lvl4pPr>
            <a:lvl5pPr marL="1828800" indent="0">
              <a:buNone/>
              <a:defRPr lang="pt-BR" sz="1000"/>
            </a:lvl5pPr>
            <a:lvl6pPr marL="2286000" indent="0">
              <a:buNone/>
              <a:defRPr lang="pt-BR" sz="1000"/>
            </a:lvl6pPr>
            <a:lvl7pPr marL="2743200" indent="0">
              <a:buNone/>
              <a:defRPr lang="pt-BR" sz="1000"/>
            </a:lvl7pPr>
            <a:lvl8pPr marL="3200400" indent="0">
              <a:buNone/>
              <a:defRPr lang="pt-BR" sz="1000"/>
            </a:lvl8pPr>
            <a:lvl9pPr marL="3657600" indent="0">
              <a:buNone/>
              <a:defRPr lang="pt-BR" sz="1000"/>
            </a:lvl9pPr>
          </a:lstStyle>
          <a:p>
            <a:pPr lvl="0" rtl="0"/>
            <a:r>
              <a:rPr lang="pt-BR"/>
              <a:t>Clique para adicionar o texto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5183187" y="741459"/>
            <a:ext cx="6242839" cy="5119592"/>
          </a:xfrm>
        </p:spPr>
        <p:txBody>
          <a:bodyPr rtlCol="0"/>
          <a:lstStyle>
            <a:lvl1pPr>
              <a:defRPr lang="pt-BR" sz="3200"/>
            </a:lvl1pPr>
            <a:lvl2pPr>
              <a:defRPr lang="pt-BR" sz="2800"/>
            </a:lvl2pPr>
            <a:lvl3pPr>
              <a:defRPr lang="pt-BR" sz="2400"/>
            </a:lvl3pPr>
            <a:lvl4pPr>
              <a:defRPr lang="pt-BR" sz="2000"/>
            </a:lvl4pPr>
            <a:lvl5pPr>
              <a:defRPr lang="pt-BR" sz="2000"/>
            </a:lvl5pPr>
            <a:lvl6pPr>
              <a:defRPr lang="pt-BR" sz="2000"/>
            </a:lvl6pPr>
            <a:lvl7pPr>
              <a:defRPr lang="pt-BR" sz="2000"/>
            </a:lvl7pPr>
            <a:lvl8pPr>
              <a:defRPr lang="pt-BR" sz="2000"/>
            </a:lvl8pPr>
            <a:lvl9pPr>
              <a:defRPr lang="pt-BR" sz="2000"/>
            </a:lvl9pPr>
          </a:lstStyle>
          <a:p>
            <a:pPr lvl="0" rtl="0"/>
            <a:r>
              <a:rPr lang="pt-BR"/>
              <a:t>Clique para adicionar o texto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7450055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vre: Forma 10">
            <a:extLst>
              <a:ext uri="{FF2B5EF4-FFF2-40B4-BE49-F238E27FC236}">
                <a16:creationId xmlns:a16="http://schemas.microsoft.com/office/drawing/2014/main" id="{CAA6B609-D718-DB49-892F-7E49376CC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760938" y="755372"/>
            <a:ext cx="3931920" cy="1527048"/>
          </a:xfrm>
        </p:spPr>
        <p:txBody>
          <a:bodyPr rtlCol="0" anchor="b"/>
          <a:lstStyle>
            <a:lvl1pPr>
              <a:lnSpc>
                <a:spcPct val="100000"/>
              </a:lnSpc>
              <a:defRPr lang="pt-BR" sz="3200"/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pt-BR">
                <a:latin typeface="+mn-lt"/>
              </a:defRPr>
            </a:lvl1pPr>
          </a:lstStyle>
          <a:p>
            <a:pPr rtl="0"/>
            <a:fld id="{48F63A3B-78C7-47BE-AE5E-E10140E04643}" type="slidenum">
              <a:rPr lang="pt-BR" smtClean="0"/>
              <a:pPr rtl="0"/>
              <a:t>‹nº›</a:t>
            </a:fld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60938" y="2286001"/>
            <a:ext cx="3931920" cy="3811588"/>
          </a:xfrm>
        </p:spPr>
        <p:txBody>
          <a:bodyPr rtlCol="0"/>
          <a:lstStyle>
            <a:lvl1pPr marL="0" indent="0">
              <a:buNone/>
              <a:defRPr lang="pt-BR" sz="1600"/>
            </a:lvl1pPr>
            <a:lvl2pPr marL="457200" indent="0">
              <a:buNone/>
              <a:defRPr lang="pt-BR" sz="1400"/>
            </a:lvl2pPr>
            <a:lvl3pPr marL="914400" indent="0">
              <a:buNone/>
              <a:defRPr lang="pt-BR" sz="1200"/>
            </a:lvl3pPr>
            <a:lvl4pPr marL="1371600" indent="0">
              <a:buNone/>
              <a:defRPr lang="pt-BR" sz="1000"/>
            </a:lvl4pPr>
            <a:lvl5pPr marL="1828800" indent="0">
              <a:buNone/>
              <a:defRPr lang="pt-BR" sz="1000"/>
            </a:lvl5pPr>
            <a:lvl6pPr marL="2286000" indent="0">
              <a:buNone/>
              <a:defRPr lang="pt-BR" sz="1000"/>
            </a:lvl6pPr>
            <a:lvl7pPr marL="2743200" indent="0">
              <a:buNone/>
              <a:defRPr lang="pt-BR" sz="1000"/>
            </a:lvl7pPr>
            <a:lvl8pPr marL="3200400" indent="0">
              <a:buNone/>
              <a:defRPr lang="pt-BR" sz="1000"/>
            </a:lvl8pPr>
            <a:lvl9pPr marL="3657600" indent="0">
              <a:buNone/>
              <a:defRPr lang="pt-BR" sz="1000"/>
            </a:lvl9pPr>
          </a:lstStyle>
          <a:p>
            <a:pPr lvl="0" rtl="0"/>
            <a:r>
              <a:rPr lang="pt-BR"/>
              <a:t>Clique para adicionar o texto</a:t>
            </a:r>
          </a:p>
        </p:txBody>
      </p:sp>
      <p:sp>
        <p:nvSpPr>
          <p:cNvPr id="3" name="Espaço Reservado para Imagem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262700" y="987425"/>
            <a:ext cx="6172200" cy="4873625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lang="pt-BR" sz="2800"/>
            </a:lvl1pPr>
            <a:lvl2pPr marL="457200" indent="0">
              <a:buNone/>
              <a:defRPr lang="pt-BR" sz="2800"/>
            </a:lvl2pPr>
            <a:lvl3pPr marL="914400" indent="0">
              <a:buNone/>
              <a:defRPr lang="pt-BR" sz="2400"/>
            </a:lvl3pPr>
            <a:lvl4pPr marL="1371600" indent="0">
              <a:buNone/>
              <a:defRPr lang="pt-BR" sz="2000"/>
            </a:lvl4pPr>
            <a:lvl5pPr marL="1828800" indent="0">
              <a:buNone/>
              <a:defRPr lang="pt-BR" sz="2000"/>
            </a:lvl5pPr>
            <a:lvl6pPr marL="2286000" indent="0">
              <a:buNone/>
              <a:defRPr lang="pt-BR" sz="2000"/>
            </a:lvl6pPr>
            <a:lvl7pPr marL="2743200" indent="0">
              <a:buNone/>
              <a:defRPr lang="pt-BR" sz="2000"/>
            </a:lvl7pPr>
            <a:lvl8pPr marL="3200400" indent="0">
              <a:buNone/>
              <a:defRPr lang="pt-BR" sz="2000"/>
            </a:lvl8pPr>
            <a:lvl9pPr marL="3657600" indent="0">
              <a:buNone/>
              <a:defRPr lang="pt-BR" sz="2000"/>
            </a:lvl9pPr>
          </a:lstStyle>
          <a:p>
            <a:pPr rtl="0"/>
            <a:r>
              <a:rPr lang="pt-BR"/>
              <a:t>Clique para adicionar uma imagem</a:t>
            </a:r>
          </a:p>
        </p:txBody>
      </p:sp>
    </p:spTree>
    <p:extLst>
      <p:ext uri="{BB962C8B-B14F-4D97-AF65-F5344CB8AC3E}">
        <p14:creationId xmlns:p14="http://schemas.microsoft.com/office/powerpoint/2010/main" val="2234670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o Número do Slide 5"/>
          <p:cNvSpPr>
            <a:spLocks noGrp="1"/>
          </p:cNvSpPr>
          <p:nvPr>
            <p:ph type="sldNum" sz="quarter" idx="4"/>
          </p:nvPr>
        </p:nvSpPr>
        <p:spPr>
          <a:xfrm>
            <a:off x="10438475" y="457199"/>
            <a:ext cx="987552" cy="244503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lang="pt-BR" sz="1200">
                <a:solidFill>
                  <a:schemeClr val="accent6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rtl="0"/>
            <a:fld id="{48F63A3B-78C7-47BE-AE5E-E10140E04643}" type="slidenum">
              <a:rPr lang="pt-BR" smtClean="0"/>
              <a:pPr rtl="0"/>
              <a:t>‹nº›</a:t>
            </a:fld>
            <a:endParaRPr lang="pt-BR" dirty="0"/>
          </a:p>
        </p:txBody>
      </p:sp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758952" y="731520"/>
            <a:ext cx="10671048" cy="13620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defPPr>
              <a:defRPr lang="pt-BR"/>
            </a:defPPr>
          </a:lstStyle>
          <a:p>
            <a:pPr rtl="0"/>
            <a:r>
              <a:rPr lang="pt-BR"/>
              <a:t>Clique para editar o estilo de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pt-BR"/>
            </a:defPPr>
          </a:lstStyle>
          <a:p>
            <a:pPr lvl="0" rtl="0"/>
            <a:r>
              <a:rPr lang="pt-BR"/>
              <a:t>Clique para editar o texto Mestre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83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80" r:id="rId3"/>
    <p:sldLayoutId id="2147483653" r:id="rId4"/>
    <p:sldLayoutId id="2147483668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1" r:id="rId11"/>
    <p:sldLayoutId id="2147483692" r:id="rId12"/>
    <p:sldLayoutId id="2147483676" r:id="rId13"/>
    <p:sldLayoutId id="2147483656" r:id="rId14"/>
    <p:sldLayoutId id="2147483657" r:id="rId15"/>
    <p:sldLayoutId id="2147483658" r:id="rId16"/>
    <p:sldLayoutId id="2147483659" r:id="rId17"/>
  </p:sldLayoutIdLst>
  <p:hf hdr="0" ft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lang="pt-BR" sz="38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pt-BR"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pt-BR"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pt-BR"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pt-BR"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pt-BR"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6.png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7FF65-A536-F639-8591-ED024C223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57275"/>
            <a:ext cx="5259554" cy="2495028"/>
          </a:xfrm>
        </p:spPr>
        <p:txBody>
          <a:bodyPr rtlCol="0" anchor="b">
            <a:normAutofit/>
          </a:bodyPr>
          <a:lstStyle>
            <a:defPPr>
              <a:defRPr lang="pt-BR"/>
            </a:defPPr>
          </a:lstStyle>
          <a:p>
            <a:pPr rtl="0">
              <a:lnSpc>
                <a:spcPct val="90000"/>
              </a:lnSpc>
            </a:pPr>
            <a:br>
              <a:rPr lang="pt-BR" sz="2800"/>
            </a:br>
            <a:br>
              <a:rPr lang="pt-BR" sz="2800"/>
            </a:br>
            <a:br>
              <a:rPr lang="pt-BR" sz="2800"/>
            </a:br>
            <a:br>
              <a:rPr lang="pt-BR" sz="2800"/>
            </a:br>
            <a:br>
              <a:rPr lang="pt-BR" sz="2800"/>
            </a:br>
            <a:endParaRPr lang="pt-BR" sz="280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2B72E56-D0E9-32F8-98E2-11CCA4B6D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445" y="3808750"/>
            <a:ext cx="6029049" cy="2233233"/>
          </a:xfrm>
        </p:spPr>
        <p:txBody>
          <a:bodyPr>
            <a:noAutofit/>
          </a:bodyPr>
          <a:lstStyle/>
          <a:p>
            <a:r>
              <a:rPr lang="en-US" sz="3200" b="1" dirty="0"/>
              <a:t>Ouro Azul Comércio, </a:t>
            </a:r>
            <a:r>
              <a:rPr lang="en-US" sz="3200" b="1" dirty="0" err="1"/>
              <a:t>Importação</a:t>
            </a:r>
            <a:r>
              <a:rPr lang="en-US" sz="3200" b="1" dirty="0"/>
              <a:t> e </a:t>
            </a:r>
            <a:r>
              <a:rPr lang="en-US" sz="3200" b="1" dirty="0" err="1"/>
              <a:t>Exportação</a:t>
            </a:r>
            <a:r>
              <a:rPr lang="en-US" sz="3200" b="1" dirty="0"/>
              <a:t> </a:t>
            </a:r>
            <a:r>
              <a:rPr lang="en-US" sz="3200" b="1" dirty="0" err="1"/>
              <a:t>Ltda</a:t>
            </a:r>
            <a:endParaRPr lang="en-US" sz="3200" b="1" dirty="0"/>
          </a:p>
          <a:p>
            <a:r>
              <a:rPr lang="en-US" sz="3200" b="1" dirty="0"/>
              <a:t>      </a:t>
            </a:r>
            <a:r>
              <a:rPr lang="en-US" sz="3200" b="1" dirty="0" err="1"/>
              <a:t>ouroazul_go</a:t>
            </a:r>
            <a:endParaRPr lang="en-US" sz="3200" b="1" dirty="0"/>
          </a:p>
          <a:p>
            <a:r>
              <a:rPr lang="en-US" sz="3200" b="1" dirty="0"/>
              <a:t>      61 9 9103 9174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5E3395F1-6B78-C50F-ACC1-A950FE6A8B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4331" y="1256652"/>
            <a:ext cx="4344695" cy="4344695"/>
          </a:xfrm>
          <a:prstGeom prst="rect">
            <a:avLst/>
          </a:prstGeom>
          <a:noFill/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4B59A486-088F-0481-6561-92AF743572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012" y="4799817"/>
            <a:ext cx="390841" cy="390841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D643EF92-BD72-B458-F019-80D6D4D16A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5190658"/>
            <a:ext cx="610067" cy="610067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35D084BF-E814-1345-CD64-91FF36BDB9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0829" y="1057275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437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4EDA75-0988-2AC2-87F8-8DEC83A7B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2441" y="1061623"/>
            <a:ext cx="5723586" cy="4739104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dirty="0"/>
              <a:t>Ouro azul</a:t>
            </a:r>
            <a:br>
              <a:rPr lang="pt-BR" dirty="0"/>
            </a:br>
            <a:r>
              <a:rPr lang="pt-BR" dirty="0"/>
              <a:t>Negócio familiar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1A1BB9D-130B-62DB-9F51-B667E8354C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345" y="-1"/>
            <a:ext cx="4344695" cy="6359525"/>
          </a:xfrm>
          <a:prstGeom prst="rect">
            <a:avLst/>
          </a:prstGeom>
        </p:spPr>
      </p:pic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6B2290F7-120F-88E2-BCF4-518360BEB01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06491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3B219B-7E3A-7E84-6386-37313F0CF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710" y="1628421"/>
            <a:ext cx="6879807" cy="2495028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br>
              <a:rPr lang="pt-BR" sz="4000" dirty="0"/>
            </a:br>
            <a:br>
              <a:rPr lang="pt-BR" sz="4000" dirty="0"/>
            </a:br>
            <a:br>
              <a:rPr lang="pt-BR" sz="4000" dirty="0"/>
            </a:br>
            <a:br>
              <a:rPr lang="pt-BR" sz="4000" dirty="0"/>
            </a:br>
            <a:r>
              <a:rPr lang="pt-BR" sz="4000" dirty="0"/>
              <a:t>CULTIVO DE</a:t>
            </a:r>
            <a:br>
              <a:rPr lang="pt-BR" sz="4000" dirty="0"/>
            </a:br>
            <a:r>
              <a:rPr lang="pt-BR" sz="4000" dirty="0"/>
              <a:t>MIRTILO</a:t>
            </a:r>
            <a:br>
              <a:rPr lang="pt-BR" sz="4000" dirty="0"/>
            </a:br>
            <a:endParaRPr lang="pt-BR" sz="4000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2E339BF-E6D7-DD0E-AF02-6813852EE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3982065"/>
            <a:ext cx="10812378" cy="1928753"/>
          </a:xfrm>
        </p:spPr>
        <p:txBody>
          <a:bodyPr rtlCol="0">
            <a:noAutofit/>
          </a:bodyPr>
          <a:lstStyle>
            <a:defPPr>
              <a:defRPr lang="pt-BR"/>
            </a:defPPr>
          </a:lstStyle>
          <a:p>
            <a:pPr rtl="0"/>
            <a:endParaRPr lang="pt-BR" sz="4000" dirty="0"/>
          </a:p>
          <a:p>
            <a:pPr rtl="0"/>
            <a:r>
              <a:rPr lang="pt-BR" sz="4000" b="1" dirty="0"/>
              <a:t>Sítio Ouro Azul</a:t>
            </a:r>
          </a:p>
          <a:p>
            <a:pPr rtl="0"/>
            <a:r>
              <a:rPr lang="pt-BR" sz="4000" dirty="0"/>
              <a:t>Localizado em Planaltina de Goiás-GO</a:t>
            </a:r>
          </a:p>
          <a:p>
            <a:pPr rtl="0"/>
            <a:r>
              <a:rPr lang="pt-BR" sz="4000" dirty="0"/>
              <a:t>Área plantada inicial: 2.000 </a:t>
            </a:r>
            <a:r>
              <a:rPr lang="pt-BR" sz="4000" dirty="0" err="1"/>
              <a:t>mt</a:t>
            </a:r>
            <a:endParaRPr lang="pt-BR" sz="4000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AB9AEEFE-55C1-3A39-E1BF-00F615D032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7421" y="416241"/>
            <a:ext cx="7309357" cy="4111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923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41509-0D7B-4B67-CE95-1C7360A9B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FDC870-8968-7FDA-CF90-6E08C8E16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57275"/>
            <a:ext cx="5259554" cy="2495028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sz="4000" dirty="0"/>
              <a:t>Início 2021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26319A4-F46A-86EB-C722-E8ADA4A080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4223716"/>
            <a:ext cx="10812378" cy="2233233"/>
          </a:xfrm>
        </p:spPr>
        <p:txBody>
          <a:bodyPr rtlCol="0">
            <a:noAutofit/>
          </a:bodyPr>
          <a:lstStyle>
            <a:defPPr>
              <a:defRPr lang="pt-BR"/>
            </a:defPPr>
          </a:lstStyle>
          <a:p>
            <a:pPr rtl="0"/>
            <a:r>
              <a:rPr lang="pt-BR" sz="4000" dirty="0"/>
              <a:t>Início das atividades</a:t>
            </a:r>
          </a:p>
          <a:p>
            <a:pPr rtl="0"/>
            <a:r>
              <a:rPr lang="pt-BR" sz="4000" dirty="0"/>
              <a:t>com a implantação </a:t>
            </a:r>
          </a:p>
          <a:p>
            <a:pPr rtl="0"/>
            <a:r>
              <a:rPr lang="pt-BR" sz="4000" dirty="0"/>
              <a:t>do cultivo de mirtilo com 2 mil plantas. 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170776BE-A9FE-CA9A-165A-1220FEA0AE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5031" y="401051"/>
            <a:ext cx="6341747" cy="4539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456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5E8954-9BCB-7FD9-A210-38DC54382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8027" y="575187"/>
            <a:ext cx="4444206" cy="994164"/>
          </a:xfrm>
        </p:spPr>
        <p:txBody>
          <a:bodyPr rtlCol="0"/>
          <a:lstStyle>
            <a:defPPr>
              <a:defRPr lang="pt-BR"/>
            </a:defPPr>
          </a:lstStyle>
          <a:p>
            <a:pPr algn="r" rtl="0"/>
            <a:r>
              <a:rPr lang="pt-BR" dirty="0"/>
              <a:t>visitantes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288DEB19-FA91-A510-EEE7-00F74FD2ABF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566737" y="0"/>
            <a:ext cx="4876257" cy="3497262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23F42262-A681-5E55-80A1-7ED927E5F4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9716" y="2595716"/>
            <a:ext cx="4262284" cy="4262284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F5988478-DFAA-82D0-AD22-CBD42B3016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6736" y="4185886"/>
            <a:ext cx="2717878" cy="2717878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7A800B26-FBAF-AF1C-7FFA-6F469A493F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4614" y="3497262"/>
            <a:ext cx="2645102" cy="2785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681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CB145D-CB49-55F5-DF63-B0B88E761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6FDF84-EAF8-015D-FAEB-EDF6EC9E6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65393"/>
            <a:ext cx="7631709" cy="1091627"/>
          </a:xfrm>
        </p:spPr>
        <p:txBody>
          <a:bodyPr rtlCol="0" anchor="b">
            <a:normAutofit/>
          </a:bodyPr>
          <a:lstStyle>
            <a:defPPr>
              <a:defRPr lang="pt-BR"/>
            </a:defPPr>
          </a:lstStyle>
          <a:p>
            <a:pPr rtl="0"/>
            <a:r>
              <a:rPr lang="pt-BR" dirty="0"/>
              <a:t>PRODUTOS ouro azul</a:t>
            </a:r>
          </a:p>
        </p:txBody>
      </p:sp>
      <p:pic>
        <p:nvPicPr>
          <p:cNvPr id="17" name="Espaço Reservado para Conteúdo 16">
            <a:extLst>
              <a:ext uri="{FF2B5EF4-FFF2-40B4-BE49-F238E27FC236}">
                <a16:creationId xmlns:a16="http://schemas.microsoft.com/office/drawing/2014/main" id="{A4828A2E-7900-C38C-2B70-4D65C0A7D1F9}"/>
              </a:ext>
            </a:extLst>
          </p:cNvPr>
          <p:cNvPicPr>
            <a:picLocks noGrp="1" noChangeAspect="1"/>
          </p:cNvPicPr>
          <p:nvPr>
            <p:ph sz="half" idx="15"/>
          </p:nvPr>
        </p:nvPicPr>
        <p:blipFill>
          <a:blip r:embed="rId3"/>
          <a:srcRect t="23275" r="2" b="19924"/>
          <a:stretch>
            <a:fillRect/>
          </a:stretch>
        </p:blipFill>
        <p:spPr>
          <a:xfrm>
            <a:off x="914400" y="2303028"/>
            <a:ext cx="3283119" cy="4144192"/>
          </a:xfrm>
          <a:prstGeom prst="rect">
            <a:avLst/>
          </a:prstGeom>
          <a:noFill/>
        </p:spPr>
      </p:pic>
      <p:pic>
        <p:nvPicPr>
          <p:cNvPr id="19" name="Espaço Reservado para Conteúdo 18">
            <a:extLst>
              <a:ext uri="{FF2B5EF4-FFF2-40B4-BE49-F238E27FC236}">
                <a16:creationId xmlns:a16="http://schemas.microsoft.com/office/drawing/2014/main" id="{D3A2B061-CDD3-59B7-43A9-92CF0EABF5C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4781550" y="2493169"/>
            <a:ext cx="3763963" cy="3763963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82C81F41-F736-0E36-95E2-942ECBFEA3E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5663" b="11538"/>
          <a:stretch>
            <a:fillRect/>
          </a:stretch>
        </p:blipFill>
        <p:spPr>
          <a:xfrm>
            <a:off x="8989454" y="965393"/>
            <a:ext cx="3202545" cy="5892607"/>
          </a:xfrm>
          <a:custGeom>
            <a:avLst/>
            <a:gdLst>
              <a:gd name="connsiteX0" fmla="*/ 0 w 3202545"/>
              <a:gd name="connsiteY0" fmla="*/ 0 h 6023366"/>
              <a:gd name="connsiteX1" fmla="*/ 3202545 w 3202545"/>
              <a:gd name="connsiteY1" fmla="*/ 0 h 6023366"/>
              <a:gd name="connsiteX2" fmla="*/ 3202545 w 3202545"/>
              <a:gd name="connsiteY2" fmla="*/ 3165406 h 6023366"/>
              <a:gd name="connsiteX3" fmla="*/ 2923656 w 3202545"/>
              <a:gd name="connsiteY3" fmla="*/ 3179481 h 6023366"/>
              <a:gd name="connsiteX4" fmla="*/ 364096 w 3202545"/>
              <a:gd name="connsiteY4" fmla="*/ 6016124 h 6023366"/>
              <a:gd name="connsiteX5" fmla="*/ 364096 w 3202545"/>
              <a:gd name="connsiteY5" fmla="*/ 6023364 h 6023366"/>
              <a:gd name="connsiteX6" fmla="*/ 1231541 w 3202545"/>
              <a:gd name="connsiteY6" fmla="*/ 6023364 h 6023366"/>
              <a:gd name="connsiteX7" fmla="*/ 1241636 w 3202545"/>
              <a:gd name="connsiteY7" fmla="*/ 5822974 h 6023366"/>
              <a:gd name="connsiteX8" fmla="*/ 3012253 w 3202545"/>
              <a:gd name="connsiteY8" fmla="*/ 4042481 h 6023366"/>
              <a:gd name="connsiteX9" fmla="*/ 3202545 w 3202545"/>
              <a:gd name="connsiteY9" fmla="*/ 4032784 h 6023366"/>
              <a:gd name="connsiteX10" fmla="*/ 3202545 w 3202545"/>
              <a:gd name="connsiteY10" fmla="*/ 4033098 h 6023366"/>
              <a:gd name="connsiteX11" fmla="*/ 3012291 w 3202545"/>
              <a:gd name="connsiteY11" fmla="*/ 4042794 h 6023366"/>
              <a:gd name="connsiteX12" fmla="*/ 1242011 w 3202545"/>
              <a:gd name="connsiteY12" fmla="*/ 5823008 h 6023366"/>
              <a:gd name="connsiteX13" fmla="*/ 1231918 w 3202545"/>
              <a:gd name="connsiteY13" fmla="*/ 6023365 h 6023366"/>
              <a:gd name="connsiteX14" fmla="*/ 3202545 w 3202545"/>
              <a:gd name="connsiteY14" fmla="*/ 6023365 h 6023366"/>
              <a:gd name="connsiteX15" fmla="*/ 3202545 w 3202545"/>
              <a:gd name="connsiteY15" fmla="*/ 6023366 h 6023366"/>
              <a:gd name="connsiteX16" fmla="*/ 0 w 3202545"/>
              <a:gd name="connsiteY16" fmla="*/ 6023366 h 602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02545" h="6023366">
                <a:moveTo>
                  <a:pt x="0" y="0"/>
                </a:moveTo>
                <a:lnTo>
                  <a:pt x="3202545" y="0"/>
                </a:lnTo>
                <a:lnTo>
                  <a:pt x="3202545" y="3165406"/>
                </a:lnTo>
                <a:lnTo>
                  <a:pt x="2923656" y="3179481"/>
                </a:lnTo>
                <a:cubicBezTo>
                  <a:pt x="1485615" y="3325450"/>
                  <a:pt x="364096" y="4539349"/>
                  <a:pt x="364096" y="6016124"/>
                </a:cubicBezTo>
                <a:lnTo>
                  <a:pt x="364096" y="6023364"/>
                </a:lnTo>
                <a:lnTo>
                  <a:pt x="1231541" y="6023364"/>
                </a:lnTo>
                <a:lnTo>
                  <a:pt x="1241636" y="5822974"/>
                </a:lnTo>
                <a:cubicBezTo>
                  <a:pt x="1336361" y="4887576"/>
                  <a:pt x="2077946" y="4138236"/>
                  <a:pt x="3012253" y="4042481"/>
                </a:cubicBezTo>
                <a:lnTo>
                  <a:pt x="3202545" y="4032784"/>
                </a:lnTo>
                <a:lnTo>
                  <a:pt x="3202545" y="4033098"/>
                </a:lnTo>
                <a:lnTo>
                  <a:pt x="3012291" y="4042794"/>
                </a:lnTo>
                <a:cubicBezTo>
                  <a:pt x="2078162" y="4138534"/>
                  <a:pt x="1336718" y="4887757"/>
                  <a:pt x="1242011" y="5823008"/>
                </a:cubicBezTo>
                <a:lnTo>
                  <a:pt x="1231918" y="6023365"/>
                </a:lnTo>
                <a:lnTo>
                  <a:pt x="3202545" y="6023365"/>
                </a:lnTo>
                <a:lnTo>
                  <a:pt x="3202545" y="6023366"/>
                </a:lnTo>
                <a:lnTo>
                  <a:pt x="0" y="6023366"/>
                </a:lnTo>
                <a:close/>
              </a:path>
            </a:pathLst>
          </a:custGeom>
          <a:noFill/>
        </p:spPr>
      </p:pic>
      <p:sp>
        <p:nvSpPr>
          <p:cNvPr id="23" name="Slide Number Placeholder 2">
            <a:extLst>
              <a:ext uri="{FF2B5EF4-FFF2-40B4-BE49-F238E27FC236}">
                <a16:creationId xmlns:a16="http://schemas.microsoft.com/office/drawing/2014/main" id="{5D4C145F-0490-3948-57ED-7341435AE0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52337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29A49-7D83-8B57-46BF-0D8F27764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BD6716-BD57-5FAD-1FDA-5398F6BD7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0564" y="1057274"/>
            <a:ext cx="9875463" cy="999746"/>
          </a:xfrm>
        </p:spPr>
        <p:txBody>
          <a:bodyPr rtlCol="0" anchor="b">
            <a:normAutofit/>
          </a:bodyPr>
          <a:lstStyle>
            <a:defPPr>
              <a:defRPr lang="pt-BR"/>
            </a:defPPr>
          </a:lstStyle>
          <a:p>
            <a:pPr rtl="0"/>
            <a:r>
              <a:rPr lang="pt-BR" dirty="0"/>
              <a:t>PASSEIO GUIADO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5344B729-A3D4-9E21-E843-5D7C3EAC1B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" b="51918"/>
          <a:stretch>
            <a:fillRect/>
          </a:stretch>
        </p:blipFill>
        <p:spPr>
          <a:xfrm>
            <a:off x="1550564" y="2303028"/>
            <a:ext cx="5829147" cy="3961593"/>
          </a:xfrm>
          <a:prstGeom prst="rect">
            <a:avLst/>
          </a:prstGeom>
          <a:noFill/>
        </p:spPr>
      </p:pic>
      <p:pic>
        <p:nvPicPr>
          <p:cNvPr id="7" name="Espaço Reservado para Conteúdo 6" descr="Mesa com comida&#10;&#10;O conteúdo gerado por IA pode estar incorreto.">
            <a:extLst>
              <a:ext uri="{FF2B5EF4-FFF2-40B4-BE49-F238E27FC236}">
                <a16:creationId xmlns:a16="http://schemas.microsoft.com/office/drawing/2014/main" id="{1B791B6C-AF2E-425E-8237-C651F0526469}"/>
              </a:ext>
            </a:extLst>
          </p:cNvPr>
          <p:cNvPicPr>
            <a:picLocks noGrp="1" noChangeAspect="1"/>
          </p:cNvPicPr>
          <p:nvPr>
            <p:ph sz="half" idx="15"/>
          </p:nvPr>
        </p:nvPicPr>
        <p:blipFill>
          <a:blip r:embed="rId4"/>
          <a:srcRect t="14611" r="-1" b="34238"/>
          <a:stretch>
            <a:fillRect/>
          </a:stretch>
        </p:blipFill>
        <p:spPr>
          <a:xfrm>
            <a:off x="7940842" y="2303028"/>
            <a:ext cx="3485184" cy="3961593"/>
          </a:xfrm>
          <a:prstGeom prst="rect">
            <a:avLst/>
          </a:prstGeom>
          <a:noFill/>
        </p:spPr>
      </p:pic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3774C3DC-5BBE-846D-EA80-4FF0C328EE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endParaRPr lang="pt-BR" dirty="0"/>
          </a:p>
        </p:txBody>
      </p:sp>
      <p:sp>
        <p:nvSpPr>
          <p:cNvPr id="23" name="Slide Number Placeholder 2" hidden="1">
            <a:extLst>
              <a:ext uri="{FF2B5EF4-FFF2-40B4-BE49-F238E27FC236}">
                <a16:creationId xmlns:a16="http://schemas.microsoft.com/office/drawing/2014/main" id="{37DC4894-D098-0072-5DF0-83498D5F8A6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358437" y="457199"/>
            <a:ext cx="1067589" cy="471489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48F63A3B-78C7-47BE-AE5E-E10140E04643}" type="slidenum">
              <a:rPr lang="pt-BR" smtClean="0"/>
              <a:pPr rtl="0">
                <a:spcAft>
                  <a:spcPts val="600"/>
                </a:spcAft>
              </a:pPr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0773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82358-1D33-D28D-B2C3-938941702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88B258-B2F3-6C5F-2A6C-949550D69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834635"/>
            <a:ext cx="7796464" cy="1222385"/>
          </a:xfrm>
        </p:spPr>
        <p:txBody>
          <a:bodyPr rtlCol="0" anchor="b">
            <a:normAutofit/>
          </a:bodyPr>
          <a:lstStyle>
            <a:defPPr>
              <a:defRPr lang="pt-BR"/>
            </a:defPPr>
          </a:lstStyle>
          <a:p>
            <a:pPr rtl="0"/>
            <a:r>
              <a:rPr lang="pt-BR" dirty="0"/>
              <a:t>PRODUTOS VALIDADOS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B1B8AF36-A821-AB60-5A50-0A0D9D2A380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6783" r="2" b="22226"/>
          <a:stretch>
            <a:fillRect/>
          </a:stretch>
        </p:blipFill>
        <p:spPr>
          <a:xfrm>
            <a:off x="914400" y="2303028"/>
            <a:ext cx="3283119" cy="3720337"/>
          </a:xfrm>
          <a:prstGeom prst="rect">
            <a:avLst/>
          </a:prstGeom>
          <a:noFill/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C710BD77-FA1D-2FBA-817A-9DA74496364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8636" r="1" b="30401"/>
          <a:stretch>
            <a:fillRect/>
          </a:stretch>
        </p:blipFill>
        <p:spPr>
          <a:xfrm>
            <a:off x="4782159" y="2303028"/>
            <a:ext cx="3284951" cy="37203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0252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4334C-45AC-AB4D-BCF5-5756901DC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58ABDA-D08A-9F56-AB93-420AA09F5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65393"/>
            <a:ext cx="7631709" cy="1091627"/>
          </a:xfrm>
        </p:spPr>
        <p:txBody>
          <a:bodyPr rtlCol="0" anchor="b">
            <a:normAutofit/>
          </a:bodyPr>
          <a:lstStyle>
            <a:defPPr>
              <a:defRPr lang="pt-BR"/>
            </a:defPPr>
          </a:lstStyle>
          <a:p>
            <a:pPr rtl="0"/>
            <a:r>
              <a:rPr lang="pt-BR" dirty="0"/>
              <a:t>PRODUTOS Validados</a:t>
            </a:r>
          </a:p>
        </p:txBody>
      </p:sp>
      <p:pic>
        <p:nvPicPr>
          <p:cNvPr id="14" name="Espaço Reservado para Conteúdo 13">
            <a:extLst>
              <a:ext uri="{FF2B5EF4-FFF2-40B4-BE49-F238E27FC236}">
                <a16:creationId xmlns:a16="http://schemas.microsoft.com/office/drawing/2014/main" id="{7B9635BE-805F-9263-B02E-2956C6457BB6}"/>
              </a:ext>
            </a:extLst>
          </p:cNvPr>
          <p:cNvPicPr>
            <a:picLocks noGrp="1" noChangeAspect="1"/>
          </p:cNvPicPr>
          <p:nvPr>
            <p:ph sz="half" idx="15"/>
          </p:nvPr>
        </p:nvPicPr>
        <p:blipFill>
          <a:blip r:embed="rId3"/>
          <a:srcRect l="17710" r="3064" b="-5"/>
          <a:stretch>
            <a:fillRect/>
          </a:stretch>
        </p:blipFill>
        <p:spPr>
          <a:xfrm>
            <a:off x="914400" y="2303028"/>
            <a:ext cx="3283119" cy="4144192"/>
          </a:xfrm>
          <a:prstGeom prst="rect">
            <a:avLst/>
          </a:prstGeom>
          <a:noFill/>
        </p:spPr>
      </p:pic>
      <p:pic>
        <p:nvPicPr>
          <p:cNvPr id="15" name="Espaço Reservado para Conteúdo 14">
            <a:extLst>
              <a:ext uri="{FF2B5EF4-FFF2-40B4-BE49-F238E27FC236}">
                <a16:creationId xmlns:a16="http://schemas.microsoft.com/office/drawing/2014/main" id="{EA83F508-F8CB-42A4-E1E9-8E5246C0A13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4886952" y="2303028"/>
            <a:ext cx="3107531" cy="414337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4DE6EED-7D26-7BBC-8C6E-F982C6AF144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0953" r="24700" b="3"/>
          <a:stretch>
            <a:fillRect/>
          </a:stretch>
        </p:blipFill>
        <p:spPr>
          <a:xfrm>
            <a:off x="8989454" y="965393"/>
            <a:ext cx="3202545" cy="5892607"/>
          </a:xfrm>
          <a:custGeom>
            <a:avLst/>
            <a:gdLst>
              <a:gd name="connsiteX0" fmla="*/ 0 w 3202545"/>
              <a:gd name="connsiteY0" fmla="*/ 0 h 6023366"/>
              <a:gd name="connsiteX1" fmla="*/ 3202545 w 3202545"/>
              <a:gd name="connsiteY1" fmla="*/ 0 h 6023366"/>
              <a:gd name="connsiteX2" fmla="*/ 3202545 w 3202545"/>
              <a:gd name="connsiteY2" fmla="*/ 3165406 h 6023366"/>
              <a:gd name="connsiteX3" fmla="*/ 2923656 w 3202545"/>
              <a:gd name="connsiteY3" fmla="*/ 3179481 h 6023366"/>
              <a:gd name="connsiteX4" fmla="*/ 364096 w 3202545"/>
              <a:gd name="connsiteY4" fmla="*/ 6016124 h 6023366"/>
              <a:gd name="connsiteX5" fmla="*/ 364096 w 3202545"/>
              <a:gd name="connsiteY5" fmla="*/ 6023364 h 6023366"/>
              <a:gd name="connsiteX6" fmla="*/ 1231541 w 3202545"/>
              <a:gd name="connsiteY6" fmla="*/ 6023364 h 6023366"/>
              <a:gd name="connsiteX7" fmla="*/ 1241636 w 3202545"/>
              <a:gd name="connsiteY7" fmla="*/ 5822974 h 6023366"/>
              <a:gd name="connsiteX8" fmla="*/ 3012253 w 3202545"/>
              <a:gd name="connsiteY8" fmla="*/ 4042481 h 6023366"/>
              <a:gd name="connsiteX9" fmla="*/ 3202545 w 3202545"/>
              <a:gd name="connsiteY9" fmla="*/ 4032784 h 6023366"/>
              <a:gd name="connsiteX10" fmla="*/ 3202545 w 3202545"/>
              <a:gd name="connsiteY10" fmla="*/ 4033098 h 6023366"/>
              <a:gd name="connsiteX11" fmla="*/ 3012291 w 3202545"/>
              <a:gd name="connsiteY11" fmla="*/ 4042794 h 6023366"/>
              <a:gd name="connsiteX12" fmla="*/ 1242011 w 3202545"/>
              <a:gd name="connsiteY12" fmla="*/ 5823008 h 6023366"/>
              <a:gd name="connsiteX13" fmla="*/ 1231918 w 3202545"/>
              <a:gd name="connsiteY13" fmla="*/ 6023365 h 6023366"/>
              <a:gd name="connsiteX14" fmla="*/ 3202545 w 3202545"/>
              <a:gd name="connsiteY14" fmla="*/ 6023365 h 6023366"/>
              <a:gd name="connsiteX15" fmla="*/ 3202545 w 3202545"/>
              <a:gd name="connsiteY15" fmla="*/ 6023366 h 6023366"/>
              <a:gd name="connsiteX16" fmla="*/ 0 w 3202545"/>
              <a:gd name="connsiteY16" fmla="*/ 6023366 h 602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02545" h="6023366">
                <a:moveTo>
                  <a:pt x="0" y="0"/>
                </a:moveTo>
                <a:lnTo>
                  <a:pt x="3202545" y="0"/>
                </a:lnTo>
                <a:lnTo>
                  <a:pt x="3202545" y="3165406"/>
                </a:lnTo>
                <a:lnTo>
                  <a:pt x="2923656" y="3179481"/>
                </a:lnTo>
                <a:cubicBezTo>
                  <a:pt x="1485615" y="3325450"/>
                  <a:pt x="364096" y="4539349"/>
                  <a:pt x="364096" y="6016124"/>
                </a:cubicBezTo>
                <a:lnTo>
                  <a:pt x="364096" y="6023364"/>
                </a:lnTo>
                <a:lnTo>
                  <a:pt x="1231541" y="6023364"/>
                </a:lnTo>
                <a:lnTo>
                  <a:pt x="1241636" y="5822974"/>
                </a:lnTo>
                <a:cubicBezTo>
                  <a:pt x="1336361" y="4887576"/>
                  <a:pt x="2077946" y="4138236"/>
                  <a:pt x="3012253" y="4042481"/>
                </a:cubicBezTo>
                <a:lnTo>
                  <a:pt x="3202545" y="4032784"/>
                </a:lnTo>
                <a:lnTo>
                  <a:pt x="3202545" y="4033098"/>
                </a:lnTo>
                <a:lnTo>
                  <a:pt x="3012291" y="4042794"/>
                </a:lnTo>
                <a:cubicBezTo>
                  <a:pt x="2078162" y="4138534"/>
                  <a:pt x="1336718" y="4887757"/>
                  <a:pt x="1242011" y="5823008"/>
                </a:cubicBezTo>
                <a:lnTo>
                  <a:pt x="1231918" y="6023365"/>
                </a:lnTo>
                <a:lnTo>
                  <a:pt x="3202545" y="6023365"/>
                </a:lnTo>
                <a:lnTo>
                  <a:pt x="3202545" y="6023366"/>
                </a:lnTo>
                <a:lnTo>
                  <a:pt x="0" y="6023366"/>
                </a:lnTo>
                <a:close/>
              </a:path>
            </a:pathLst>
          </a:custGeom>
          <a:noFill/>
        </p:spPr>
      </p:pic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A5B03F20-4262-6730-3DC8-6D058CDD2F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/>
          <a:p>
            <a:pPr rtl="0">
              <a:spcAft>
                <a:spcPts val="600"/>
              </a:spcAft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82429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CADAC-5318-7822-25B0-4860C2CC4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A87BCA5F-2FDD-7824-BE44-87656B8E0F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298" r="27488" b="-3"/>
          <a:stretch>
            <a:fillRect/>
          </a:stretch>
        </p:blipFill>
        <p:spPr>
          <a:xfrm>
            <a:off x="9429165" y="1639538"/>
            <a:ext cx="2762835" cy="5083551"/>
          </a:xfrm>
          <a:custGeom>
            <a:avLst/>
            <a:gdLst>
              <a:gd name="connsiteX0" fmla="*/ 0 w 3202545"/>
              <a:gd name="connsiteY0" fmla="*/ 0 h 6023366"/>
              <a:gd name="connsiteX1" fmla="*/ 3202545 w 3202545"/>
              <a:gd name="connsiteY1" fmla="*/ 0 h 6023366"/>
              <a:gd name="connsiteX2" fmla="*/ 3202545 w 3202545"/>
              <a:gd name="connsiteY2" fmla="*/ 3165406 h 6023366"/>
              <a:gd name="connsiteX3" fmla="*/ 2923656 w 3202545"/>
              <a:gd name="connsiteY3" fmla="*/ 3179481 h 6023366"/>
              <a:gd name="connsiteX4" fmla="*/ 364096 w 3202545"/>
              <a:gd name="connsiteY4" fmla="*/ 6016124 h 6023366"/>
              <a:gd name="connsiteX5" fmla="*/ 364096 w 3202545"/>
              <a:gd name="connsiteY5" fmla="*/ 6023364 h 6023366"/>
              <a:gd name="connsiteX6" fmla="*/ 1231541 w 3202545"/>
              <a:gd name="connsiteY6" fmla="*/ 6023364 h 6023366"/>
              <a:gd name="connsiteX7" fmla="*/ 1241636 w 3202545"/>
              <a:gd name="connsiteY7" fmla="*/ 5822974 h 6023366"/>
              <a:gd name="connsiteX8" fmla="*/ 3012253 w 3202545"/>
              <a:gd name="connsiteY8" fmla="*/ 4042481 h 6023366"/>
              <a:gd name="connsiteX9" fmla="*/ 3202545 w 3202545"/>
              <a:gd name="connsiteY9" fmla="*/ 4032784 h 6023366"/>
              <a:gd name="connsiteX10" fmla="*/ 3202545 w 3202545"/>
              <a:gd name="connsiteY10" fmla="*/ 4033098 h 6023366"/>
              <a:gd name="connsiteX11" fmla="*/ 3012291 w 3202545"/>
              <a:gd name="connsiteY11" fmla="*/ 4042794 h 6023366"/>
              <a:gd name="connsiteX12" fmla="*/ 1242011 w 3202545"/>
              <a:gd name="connsiteY12" fmla="*/ 5823008 h 6023366"/>
              <a:gd name="connsiteX13" fmla="*/ 1231918 w 3202545"/>
              <a:gd name="connsiteY13" fmla="*/ 6023365 h 6023366"/>
              <a:gd name="connsiteX14" fmla="*/ 3202545 w 3202545"/>
              <a:gd name="connsiteY14" fmla="*/ 6023365 h 6023366"/>
              <a:gd name="connsiteX15" fmla="*/ 3202545 w 3202545"/>
              <a:gd name="connsiteY15" fmla="*/ 6023366 h 6023366"/>
              <a:gd name="connsiteX16" fmla="*/ 0 w 3202545"/>
              <a:gd name="connsiteY16" fmla="*/ 6023366 h 602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02545" h="6023366">
                <a:moveTo>
                  <a:pt x="0" y="0"/>
                </a:moveTo>
                <a:lnTo>
                  <a:pt x="3202545" y="0"/>
                </a:lnTo>
                <a:lnTo>
                  <a:pt x="3202545" y="3165406"/>
                </a:lnTo>
                <a:lnTo>
                  <a:pt x="2923656" y="3179481"/>
                </a:lnTo>
                <a:cubicBezTo>
                  <a:pt x="1485615" y="3325450"/>
                  <a:pt x="364096" y="4539349"/>
                  <a:pt x="364096" y="6016124"/>
                </a:cubicBezTo>
                <a:lnTo>
                  <a:pt x="364096" y="6023364"/>
                </a:lnTo>
                <a:lnTo>
                  <a:pt x="1231541" y="6023364"/>
                </a:lnTo>
                <a:lnTo>
                  <a:pt x="1241636" y="5822974"/>
                </a:lnTo>
                <a:cubicBezTo>
                  <a:pt x="1336361" y="4887576"/>
                  <a:pt x="2077946" y="4138236"/>
                  <a:pt x="3012253" y="4042481"/>
                </a:cubicBezTo>
                <a:lnTo>
                  <a:pt x="3202545" y="4032784"/>
                </a:lnTo>
                <a:lnTo>
                  <a:pt x="3202545" y="4033098"/>
                </a:lnTo>
                <a:lnTo>
                  <a:pt x="3012291" y="4042794"/>
                </a:lnTo>
                <a:cubicBezTo>
                  <a:pt x="2078162" y="4138534"/>
                  <a:pt x="1336718" y="4887757"/>
                  <a:pt x="1242011" y="5823008"/>
                </a:cubicBezTo>
                <a:lnTo>
                  <a:pt x="1231918" y="6023365"/>
                </a:lnTo>
                <a:lnTo>
                  <a:pt x="3202545" y="6023365"/>
                </a:lnTo>
                <a:lnTo>
                  <a:pt x="3202545" y="6023366"/>
                </a:lnTo>
                <a:lnTo>
                  <a:pt x="0" y="6023366"/>
                </a:lnTo>
                <a:close/>
              </a:path>
            </a:pathLst>
          </a:custGeom>
          <a:noFill/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904D9C1-E018-A30D-3BAB-FD67AAA3C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65393"/>
            <a:ext cx="7631709" cy="1091627"/>
          </a:xfrm>
        </p:spPr>
        <p:txBody>
          <a:bodyPr rtlCol="0" anchor="b">
            <a:normAutofit/>
          </a:bodyPr>
          <a:lstStyle>
            <a:defPPr>
              <a:defRPr lang="pt-BR"/>
            </a:defPPr>
          </a:lstStyle>
          <a:p>
            <a:pPr rtl="0"/>
            <a:r>
              <a:rPr lang="pt-BR" dirty="0"/>
              <a:t>PRODUTOS Validados</a:t>
            </a:r>
          </a:p>
        </p:txBody>
      </p:sp>
      <p:pic>
        <p:nvPicPr>
          <p:cNvPr id="9" name="Espaço Reservado para Conteúdo 8">
            <a:extLst>
              <a:ext uri="{FF2B5EF4-FFF2-40B4-BE49-F238E27FC236}">
                <a16:creationId xmlns:a16="http://schemas.microsoft.com/office/drawing/2014/main" id="{F16F7BBD-E392-0129-9361-4D81183388C7}"/>
              </a:ext>
            </a:extLst>
          </p:cNvPr>
          <p:cNvPicPr>
            <a:picLocks noGrp="1" noChangeAspect="1"/>
          </p:cNvPicPr>
          <p:nvPr>
            <p:ph sz="half" idx="15"/>
          </p:nvPr>
        </p:nvPicPr>
        <p:blipFill>
          <a:blip r:embed="rId4"/>
          <a:srcRect l="1752" r="8474" b="-5"/>
          <a:stretch>
            <a:fillRect/>
          </a:stretch>
        </p:blipFill>
        <p:spPr>
          <a:xfrm>
            <a:off x="914400" y="2303028"/>
            <a:ext cx="3283119" cy="4144192"/>
          </a:xfrm>
          <a:prstGeom prst="rect">
            <a:avLst/>
          </a:prstGeom>
          <a:noFill/>
        </p:spPr>
      </p:pic>
      <p:pic>
        <p:nvPicPr>
          <p:cNvPr id="25" name="Espaço Reservado para Conteúdo 24">
            <a:extLst>
              <a:ext uri="{FF2B5EF4-FFF2-40B4-BE49-F238E27FC236}">
                <a16:creationId xmlns:a16="http://schemas.microsoft.com/office/drawing/2014/main" id="{8271DC94-3574-0103-E084-0D7E5B0086A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5"/>
          <a:stretch>
            <a:fillRect/>
          </a:stretch>
        </p:blipFill>
        <p:spPr>
          <a:xfrm>
            <a:off x="4638953" y="2296512"/>
            <a:ext cx="3667593" cy="4150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974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854C8866-8E53-6FFA-C49E-9BDB6D5DA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65393"/>
            <a:ext cx="7631709" cy="1091627"/>
          </a:xfrm>
        </p:spPr>
        <p:txBody>
          <a:bodyPr/>
          <a:lstStyle/>
          <a:p>
            <a:r>
              <a:rPr lang="en-US" dirty="0"/>
              <a:t>NOVOS PRODUTOS DE MIRTILO NO MERCADO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288475C-9CB2-54A6-AB6C-367121603E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6" r="20708" b="-5"/>
          <a:stretch>
            <a:fillRect/>
          </a:stretch>
        </p:blipFill>
        <p:spPr>
          <a:xfrm>
            <a:off x="914400" y="2303028"/>
            <a:ext cx="3283119" cy="4144192"/>
          </a:xfrm>
          <a:prstGeom prst="rect">
            <a:avLst/>
          </a:prstGeom>
          <a:noFill/>
        </p:spPr>
      </p:pic>
      <p:pic>
        <p:nvPicPr>
          <p:cNvPr id="10" name="Espaço Reservado para Conteúdo 9">
            <a:extLst>
              <a:ext uri="{FF2B5EF4-FFF2-40B4-BE49-F238E27FC236}">
                <a16:creationId xmlns:a16="http://schemas.microsoft.com/office/drawing/2014/main" id="{AE9D0E05-CB34-C2BA-63FB-573F8FF1F8D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4373989" y="3109459"/>
            <a:ext cx="4365277" cy="2661754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547112E9-4838-0546-6B54-929E6CE6FD9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5740" b="1461"/>
          <a:stretch>
            <a:fillRect/>
          </a:stretch>
        </p:blipFill>
        <p:spPr>
          <a:xfrm>
            <a:off x="8989454" y="965393"/>
            <a:ext cx="3202545" cy="5892607"/>
          </a:xfrm>
          <a:custGeom>
            <a:avLst/>
            <a:gdLst>
              <a:gd name="connsiteX0" fmla="*/ 0 w 3202545"/>
              <a:gd name="connsiteY0" fmla="*/ 0 h 6023366"/>
              <a:gd name="connsiteX1" fmla="*/ 3202545 w 3202545"/>
              <a:gd name="connsiteY1" fmla="*/ 0 h 6023366"/>
              <a:gd name="connsiteX2" fmla="*/ 3202545 w 3202545"/>
              <a:gd name="connsiteY2" fmla="*/ 3165406 h 6023366"/>
              <a:gd name="connsiteX3" fmla="*/ 2923656 w 3202545"/>
              <a:gd name="connsiteY3" fmla="*/ 3179481 h 6023366"/>
              <a:gd name="connsiteX4" fmla="*/ 364096 w 3202545"/>
              <a:gd name="connsiteY4" fmla="*/ 6016124 h 6023366"/>
              <a:gd name="connsiteX5" fmla="*/ 364096 w 3202545"/>
              <a:gd name="connsiteY5" fmla="*/ 6023364 h 6023366"/>
              <a:gd name="connsiteX6" fmla="*/ 1231541 w 3202545"/>
              <a:gd name="connsiteY6" fmla="*/ 6023364 h 6023366"/>
              <a:gd name="connsiteX7" fmla="*/ 1241636 w 3202545"/>
              <a:gd name="connsiteY7" fmla="*/ 5822974 h 6023366"/>
              <a:gd name="connsiteX8" fmla="*/ 3012253 w 3202545"/>
              <a:gd name="connsiteY8" fmla="*/ 4042481 h 6023366"/>
              <a:gd name="connsiteX9" fmla="*/ 3202545 w 3202545"/>
              <a:gd name="connsiteY9" fmla="*/ 4032784 h 6023366"/>
              <a:gd name="connsiteX10" fmla="*/ 3202545 w 3202545"/>
              <a:gd name="connsiteY10" fmla="*/ 4033098 h 6023366"/>
              <a:gd name="connsiteX11" fmla="*/ 3012291 w 3202545"/>
              <a:gd name="connsiteY11" fmla="*/ 4042794 h 6023366"/>
              <a:gd name="connsiteX12" fmla="*/ 1242011 w 3202545"/>
              <a:gd name="connsiteY12" fmla="*/ 5823008 h 6023366"/>
              <a:gd name="connsiteX13" fmla="*/ 1231918 w 3202545"/>
              <a:gd name="connsiteY13" fmla="*/ 6023365 h 6023366"/>
              <a:gd name="connsiteX14" fmla="*/ 3202545 w 3202545"/>
              <a:gd name="connsiteY14" fmla="*/ 6023365 h 6023366"/>
              <a:gd name="connsiteX15" fmla="*/ 3202545 w 3202545"/>
              <a:gd name="connsiteY15" fmla="*/ 6023366 h 6023366"/>
              <a:gd name="connsiteX16" fmla="*/ 0 w 3202545"/>
              <a:gd name="connsiteY16" fmla="*/ 6023366 h 602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02545" h="6023366">
                <a:moveTo>
                  <a:pt x="0" y="0"/>
                </a:moveTo>
                <a:lnTo>
                  <a:pt x="3202545" y="0"/>
                </a:lnTo>
                <a:lnTo>
                  <a:pt x="3202545" y="3165406"/>
                </a:lnTo>
                <a:lnTo>
                  <a:pt x="2923656" y="3179481"/>
                </a:lnTo>
                <a:cubicBezTo>
                  <a:pt x="1485615" y="3325450"/>
                  <a:pt x="364096" y="4539349"/>
                  <a:pt x="364096" y="6016124"/>
                </a:cubicBezTo>
                <a:lnTo>
                  <a:pt x="364096" y="6023364"/>
                </a:lnTo>
                <a:lnTo>
                  <a:pt x="1231541" y="6023364"/>
                </a:lnTo>
                <a:lnTo>
                  <a:pt x="1241636" y="5822974"/>
                </a:lnTo>
                <a:cubicBezTo>
                  <a:pt x="1336361" y="4887576"/>
                  <a:pt x="2077946" y="4138236"/>
                  <a:pt x="3012253" y="4042481"/>
                </a:cubicBezTo>
                <a:lnTo>
                  <a:pt x="3202545" y="4032784"/>
                </a:lnTo>
                <a:lnTo>
                  <a:pt x="3202545" y="4033098"/>
                </a:lnTo>
                <a:lnTo>
                  <a:pt x="3012291" y="4042794"/>
                </a:lnTo>
                <a:cubicBezTo>
                  <a:pt x="2078162" y="4138534"/>
                  <a:pt x="1336718" y="4887757"/>
                  <a:pt x="1242011" y="5823008"/>
                </a:cubicBezTo>
                <a:lnTo>
                  <a:pt x="1231918" y="6023365"/>
                </a:lnTo>
                <a:lnTo>
                  <a:pt x="3202545" y="6023365"/>
                </a:lnTo>
                <a:lnTo>
                  <a:pt x="3202545" y="6023366"/>
                </a:lnTo>
                <a:lnTo>
                  <a:pt x="0" y="6023366"/>
                </a:lnTo>
                <a:close/>
              </a:path>
            </a:pathLst>
          </a:custGeom>
          <a:noFill/>
        </p:spPr>
      </p:pic>
      <p:sp>
        <p:nvSpPr>
          <p:cNvPr id="3" name="Espaço Reservado para o Número do Slide 2">
            <a:extLst>
              <a:ext uri="{FF2B5EF4-FFF2-40B4-BE49-F238E27FC236}">
                <a16:creationId xmlns:a16="http://schemas.microsoft.com/office/drawing/2014/main" id="{370AEC4F-E711-8552-9C34-82C1514A1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 anchor="ctr">
            <a:normAutofit/>
          </a:bodyPr>
          <a:lstStyle>
            <a:defPPr>
              <a:defRPr lang="pt-BR"/>
            </a:defPPr>
          </a:lstStyle>
          <a:p>
            <a:pPr rtl="0">
              <a:spcAft>
                <a:spcPts val="600"/>
              </a:spcAft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317180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CCA43-230B-401D-D76E-76C4C6ACC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B6302A91-B169-2334-1156-F6430E870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/>
              <a:t>NOVOS PRODUTOS de mirtilo NO MERCADO</a:t>
            </a:r>
          </a:p>
        </p:txBody>
      </p:sp>
      <p:pic>
        <p:nvPicPr>
          <p:cNvPr id="17" name="Espaço Reservado para Conteúdo 16">
            <a:extLst>
              <a:ext uri="{FF2B5EF4-FFF2-40B4-BE49-F238E27FC236}">
                <a16:creationId xmlns:a16="http://schemas.microsoft.com/office/drawing/2014/main" id="{B460CED8-5C53-992B-7949-2CEBC4A3237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3152" r="4096"/>
          <a:stretch>
            <a:fillRect/>
          </a:stretch>
        </p:blipFill>
        <p:spPr>
          <a:xfrm>
            <a:off x="8003352" y="3429000"/>
            <a:ext cx="3180461" cy="3429000"/>
          </a:xfrm>
          <a:prstGeom prst="rect">
            <a:avLst/>
          </a:prstGeom>
          <a:noFill/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20297705-3B45-297C-DA0D-42B47AB6E9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2067" y="2191893"/>
            <a:ext cx="4051285" cy="4051285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96D4726E-64DA-2CBE-D171-ED809A9A55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187" y="2586249"/>
            <a:ext cx="3066586" cy="342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0786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158E2-9C18-0576-3DBC-7FB008C2C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743861A7-3231-5206-E1F4-C79030E55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834635"/>
            <a:ext cx="7796464" cy="1222385"/>
          </a:xfrm>
        </p:spPr>
        <p:txBody>
          <a:bodyPr anchor="b">
            <a:normAutofit/>
          </a:bodyPr>
          <a:lstStyle/>
          <a:p>
            <a:r>
              <a:rPr lang="en-US"/>
              <a:t>Novos produtos de mirtilo no mercado</a:t>
            </a:r>
            <a:endParaRPr lang="en-US" dirty="0"/>
          </a:p>
        </p:txBody>
      </p:sp>
      <p:pic>
        <p:nvPicPr>
          <p:cNvPr id="11" name="Espaço Reservado para Conteúdo 10">
            <a:extLst>
              <a:ext uri="{FF2B5EF4-FFF2-40B4-BE49-F238E27FC236}">
                <a16:creationId xmlns:a16="http://schemas.microsoft.com/office/drawing/2014/main" id="{4BBE893C-BA21-F939-06FD-8AB6C4EA133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r="2" b="9349"/>
          <a:stretch>
            <a:fillRect/>
          </a:stretch>
        </p:blipFill>
        <p:spPr>
          <a:xfrm>
            <a:off x="914400" y="2303028"/>
            <a:ext cx="3283119" cy="3720337"/>
          </a:xfrm>
          <a:prstGeom prst="rect">
            <a:avLst/>
          </a:prstGeom>
          <a:noFill/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4F3025DF-D586-3EFD-2C8E-9A74DE450E7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59" r="7946" b="2"/>
          <a:stretch>
            <a:fillRect/>
          </a:stretch>
        </p:blipFill>
        <p:spPr>
          <a:xfrm>
            <a:off x="4782159" y="2303028"/>
            <a:ext cx="3284951" cy="37203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867695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2FACA-2FAF-2F2E-7F44-8ADD9A9F3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639D38-5163-E877-095D-76540F4CE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9018" y="337352"/>
            <a:ext cx="7631709" cy="1091627"/>
          </a:xfrm>
        </p:spPr>
        <p:txBody>
          <a:bodyPr rtlCol="0" anchor="b">
            <a:normAutofit/>
          </a:bodyPr>
          <a:lstStyle>
            <a:defPPr>
              <a:defRPr lang="pt-BR"/>
            </a:defPPr>
          </a:lstStyle>
          <a:p>
            <a:pPr rtl="0"/>
            <a:r>
              <a:rPr lang="pt-BR" dirty="0"/>
              <a:t>EVENTOS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787315CC-A5DA-D27A-5214-1E5B34E13B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263" r="13623" b="3"/>
          <a:stretch>
            <a:fillRect/>
          </a:stretch>
        </p:blipFill>
        <p:spPr>
          <a:xfrm>
            <a:off x="8989455" y="928688"/>
            <a:ext cx="3202545" cy="5892607"/>
          </a:xfrm>
          <a:custGeom>
            <a:avLst/>
            <a:gdLst>
              <a:gd name="connsiteX0" fmla="*/ 0 w 3202545"/>
              <a:gd name="connsiteY0" fmla="*/ 0 h 6023366"/>
              <a:gd name="connsiteX1" fmla="*/ 3202545 w 3202545"/>
              <a:gd name="connsiteY1" fmla="*/ 0 h 6023366"/>
              <a:gd name="connsiteX2" fmla="*/ 3202545 w 3202545"/>
              <a:gd name="connsiteY2" fmla="*/ 3165406 h 6023366"/>
              <a:gd name="connsiteX3" fmla="*/ 2923656 w 3202545"/>
              <a:gd name="connsiteY3" fmla="*/ 3179481 h 6023366"/>
              <a:gd name="connsiteX4" fmla="*/ 364096 w 3202545"/>
              <a:gd name="connsiteY4" fmla="*/ 6016124 h 6023366"/>
              <a:gd name="connsiteX5" fmla="*/ 364096 w 3202545"/>
              <a:gd name="connsiteY5" fmla="*/ 6023364 h 6023366"/>
              <a:gd name="connsiteX6" fmla="*/ 1231541 w 3202545"/>
              <a:gd name="connsiteY6" fmla="*/ 6023364 h 6023366"/>
              <a:gd name="connsiteX7" fmla="*/ 1241636 w 3202545"/>
              <a:gd name="connsiteY7" fmla="*/ 5822974 h 6023366"/>
              <a:gd name="connsiteX8" fmla="*/ 3012253 w 3202545"/>
              <a:gd name="connsiteY8" fmla="*/ 4042481 h 6023366"/>
              <a:gd name="connsiteX9" fmla="*/ 3202545 w 3202545"/>
              <a:gd name="connsiteY9" fmla="*/ 4032784 h 6023366"/>
              <a:gd name="connsiteX10" fmla="*/ 3202545 w 3202545"/>
              <a:gd name="connsiteY10" fmla="*/ 4033098 h 6023366"/>
              <a:gd name="connsiteX11" fmla="*/ 3012291 w 3202545"/>
              <a:gd name="connsiteY11" fmla="*/ 4042794 h 6023366"/>
              <a:gd name="connsiteX12" fmla="*/ 1242011 w 3202545"/>
              <a:gd name="connsiteY12" fmla="*/ 5823008 h 6023366"/>
              <a:gd name="connsiteX13" fmla="*/ 1231918 w 3202545"/>
              <a:gd name="connsiteY13" fmla="*/ 6023365 h 6023366"/>
              <a:gd name="connsiteX14" fmla="*/ 3202545 w 3202545"/>
              <a:gd name="connsiteY14" fmla="*/ 6023365 h 6023366"/>
              <a:gd name="connsiteX15" fmla="*/ 3202545 w 3202545"/>
              <a:gd name="connsiteY15" fmla="*/ 6023366 h 6023366"/>
              <a:gd name="connsiteX16" fmla="*/ 0 w 3202545"/>
              <a:gd name="connsiteY16" fmla="*/ 6023366 h 602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02545" h="6023366">
                <a:moveTo>
                  <a:pt x="0" y="0"/>
                </a:moveTo>
                <a:lnTo>
                  <a:pt x="3202545" y="0"/>
                </a:lnTo>
                <a:lnTo>
                  <a:pt x="3202545" y="3165406"/>
                </a:lnTo>
                <a:lnTo>
                  <a:pt x="2923656" y="3179481"/>
                </a:lnTo>
                <a:cubicBezTo>
                  <a:pt x="1485615" y="3325450"/>
                  <a:pt x="364096" y="4539349"/>
                  <a:pt x="364096" y="6016124"/>
                </a:cubicBezTo>
                <a:lnTo>
                  <a:pt x="364096" y="6023364"/>
                </a:lnTo>
                <a:lnTo>
                  <a:pt x="1231541" y="6023364"/>
                </a:lnTo>
                <a:lnTo>
                  <a:pt x="1241636" y="5822974"/>
                </a:lnTo>
                <a:cubicBezTo>
                  <a:pt x="1336361" y="4887576"/>
                  <a:pt x="2077946" y="4138236"/>
                  <a:pt x="3012253" y="4042481"/>
                </a:cubicBezTo>
                <a:lnTo>
                  <a:pt x="3202545" y="4032784"/>
                </a:lnTo>
                <a:lnTo>
                  <a:pt x="3202545" y="4033098"/>
                </a:lnTo>
                <a:lnTo>
                  <a:pt x="3012291" y="4042794"/>
                </a:lnTo>
                <a:cubicBezTo>
                  <a:pt x="2078162" y="4138534"/>
                  <a:pt x="1336718" y="4887757"/>
                  <a:pt x="1242011" y="5823008"/>
                </a:cubicBezTo>
                <a:lnTo>
                  <a:pt x="1231918" y="6023365"/>
                </a:lnTo>
                <a:lnTo>
                  <a:pt x="3202545" y="6023365"/>
                </a:lnTo>
                <a:lnTo>
                  <a:pt x="3202545" y="6023366"/>
                </a:lnTo>
                <a:lnTo>
                  <a:pt x="0" y="6023366"/>
                </a:lnTo>
                <a:close/>
              </a:path>
            </a:pathLst>
          </a:custGeom>
          <a:noFill/>
        </p:spPr>
      </p:pic>
      <p:sp>
        <p:nvSpPr>
          <p:cNvPr id="3" name="Espaço Reservado para o Número do Slide 2">
            <a:extLst>
              <a:ext uri="{FF2B5EF4-FFF2-40B4-BE49-F238E27FC236}">
                <a16:creationId xmlns:a16="http://schemas.microsoft.com/office/drawing/2014/main" id="{B52F9D09-B516-BB82-FC0D-27251974B2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 anchor="ctr">
            <a:normAutofit/>
          </a:bodyPr>
          <a:lstStyle>
            <a:defPPr>
              <a:defRPr lang="pt-BR"/>
            </a:defPPr>
          </a:lstStyle>
          <a:p>
            <a:pPr rtl="0">
              <a:spcAft>
                <a:spcPts val="600"/>
              </a:spcAft>
            </a:pPr>
            <a:endParaRPr lang="pt-BR" dirty="0"/>
          </a:p>
        </p:txBody>
      </p:sp>
      <p:pic>
        <p:nvPicPr>
          <p:cNvPr id="18" name="Espaço Reservado para Conteúdo 17">
            <a:extLst>
              <a:ext uri="{FF2B5EF4-FFF2-40B4-BE49-F238E27FC236}">
                <a16:creationId xmlns:a16="http://schemas.microsoft.com/office/drawing/2014/main" id="{9D351569-4050-83C5-CB69-2E785363034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5162166" y="2677920"/>
            <a:ext cx="3107531" cy="4143375"/>
          </a:xfrm>
          <a:prstGeom prst="rect">
            <a:avLst/>
          </a:prstGeom>
        </p:spPr>
      </p:pic>
      <p:pic>
        <p:nvPicPr>
          <p:cNvPr id="21" name="Espaço Reservado para Conteúdo 20">
            <a:extLst>
              <a:ext uri="{FF2B5EF4-FFF2-40B4-BE49-F238E27FC236}">
                <a16:creationId xmlns:a16="http://schemas.microsoft.com/office/drawing/2014/main" id="{3D965F9A-897B-EBFA-FE61-1D04C47D3D63}"/>
              </a:ext>
            </a:extLst>
          </p:cNvPr>
          <p:cNvPicPr>
            <a:picLocks noGrp="1" noChangeAspect="1"/>
          </p:cNvPicPr>
          <p:nvPr>
            <p:ph sz="half" idx="15"/>
          </p:nvPr>
        </p:nvPicPr>
        <p:blipFill>
          <a:blip r:embed="rId5"/>
          <a:stretch>
            <a:fillRect/>
          </a:stretch>
        </p:blipFill>
        <p:spPr>
          <a:xfrm>
            <a:off x="990694" y="2031918"/>
            <a:ext cx="2974982" cy="4826082"/>
          </a:xfrm>
          <a:prstGeom prst="rect">
            <a:avLst/>
          </a:prstGeom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04960087-C5F8-2181-C03D-A5208F667E75}"/>
              </a:ext>
            </a:extLst>
          </p:cNvPr>
          <p:cNvSpPr txBox="1"/>
          <p:nvPr/>
        </p:nvSpPr>
        <p:spPr>
          <a:xfrm>
            <a:off x="908756" y="1404747"/>
            <a:ext cx="425340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0070C0"/>
                </a:solidFill>
              </a:rPr>
              <a:t>Congresso  Bras. Fruticultura–Campinas-SP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7305A022-BA2C-1801-731B-373A3739F9BF}"/>
              </a:ext>
            </a:extLst>
          </p:cNvPr>
          <p:cNvSpPr txBox="1"/>
          <p:nvPr/>
        </p:nvSpPr>
        <p:spPr>
          <a:xfrm>
            <a:off x="5227381" y="1727912"/>
            <a:ext cx="31075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0070C0"/>
                </a:solidFill>
              </a:rPr>
              <a:t>Casa Cor 2025  - Goiânia-GO</a:t>
            </a:r>
          </a:p>
        </p:txBody>
      </p:sp>
    </p:spTree>
    <p:extLst>
      <p:ext uri="{BB962C8B-B14F-4D97-AF65-F5344CB8AC3E}">
        <p14:creationId xmlns:p14="http://schemas.microsoft.com/office/powerpoint/2010/main" val="14268004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97072-08EB-6B23-2B85-5382AEA27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963B3E-8403-728D-A014-BCEF51D49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322" y="1034322"/>
            <a:ext cx="4092315" cy="869429"/>
          </a:xfrm>
        </p:spPr>
        <p:txBody>
          <a:bodyPr rtlCol="0" anchor="b">
            <a:normAutofit/>
          </a:bodyPr>
          <a:lstStyle>
            <a:defPPr>
              <a:defRPr lang="pt-BR"/>
            </a:defPPr>
          </a:lstStyle>
          <a:p>
            <a:pPr rtl="0"/>
            <a:r>
              <a:rPr lang="pt-BR" dirty="0"/>
              <a:t>EVENTOS</a:t>
            </a:r>
          </a:p>
        </p:txBody>
      </p:sp>
      <p:pic>
        <p:nvPicPr>
          <p:cNvPr id="17" name="Espaço Reservado para Conteúdo 16">
            <a:extLst>
              <a:ext uri="{FF2B5EF4-FFF2-40B4-BE49-F238E27FC236}">
                <a16:creationId xmlns:a16="http://schemas.microsoft.com/office/drawing/2014/main" id="{A195066F-C11F-A0D5-B30A-626D6F8A14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r="1" b="5644"/>
          <a:stretch>
            <a:fillRect/>
          </a:stretch>
        </p:blipFill>
        <p:spPr>
          <a:xfrm>
            <a:off x="914399" y="2082401"/>
            <a:ext cx="5801193" cy="2463216"/>
          </a:xfrm>
          <a:prstGeom prst="rect">
            <a:avLst/>
          </a:prstGeom>
          <a:noFill/>
        </p:spPr>
      </p:pic>
      <p:pic>
        <p:nvPicPr>
          <p:cNvPr id="18" name="Espaço Reservado para Conteúdo 17">
            <a:extLst>
              <a:ext uri="{FF2B5EF4-FFF2-40B4-BE49-F238E27FC236}">
                <a16:creationId xmlns:a16="http://schemas.microsoft.com/office/drawing/2014/main" id="{58A7A80C-8F53-5964-A719-F2C89D70194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27171" r="21109" b="1"/>
          <a:stretch>
            <a:fillRect/>
          </a:stretch>
        </p:blipFill>
        <p:spPr>
          <a:xfrm>
            <a:off x="7414194" y="410780"/>
            <a:ext cx="4344695" cy="6447220"/>
          </a:xfrm>
          <a:prstGeom prst="rect">
            <a:avLst/>
          </a:prstGeom>
          <a:noFill/>
        </p:spPr>
      </p:pic>
      <p:sp>
        <p:nvSpPr>
          <p:cNvPr id="3" name="Espaço Reservado para o Número do Slide 2" hidden="1">
            <a:extLst>
              <a:ext uri="{FF2B5EF4-FFF2-40B4-BE49-F238E27FC236}">
                <a16:creationId xmlns:a16="http://schemas.microsoft.com/office/drawing/2014/main" id="{9B6C2164-95F4-0A14-74C9-A27C0DC61C6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358437" y="457199"/>
            <a:ext cx="1067589" cy="471489"/>
          </a:xfrm>
        </p:spPr>
        <p:txBody>
          <a:bodyPr rtlCol="0" anchor="ctr">
            <a:normAutofit/>
          </a:bodyPr>
          <a:lstStyle>
            <a:defPPr>
              <a:defRPr lang="pt-BR"/>
            </a:defPPr>
          </a:lstStyle>
          <a:p>
            <a:pPr rtl="0">
              <a:spcAft>
                <a:spcPts val="600"/>
              </a:spcAft>
            </a:pPr>
            <a:fld id="{48F63A3B-78C7-47BE-AE5E-E10140E04643}" type="slidenum">
              <a:rPr lang="pt-BR" smtClean="0"/>
              <a:pPr rtl="0">
                <a:spcAft>
                  <a:spcPts val="600"/>
                </a:spcAft>
              </a:pPr>
              <a:t>15</a:t>
            </a:fld>
            <a:endParaRPr lang="pt-BR"/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9028513C-DD42-A754-19D0-160DA4E886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1543" y="4714302"/>
            <a:ext cx="4661941" cy="209787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1553A871-DC68-1FEB-5439-F690C1221A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5239" y="457199"/>
            <a:ext cx="1503652" cy="150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2902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79014-FAB5-16D5-E186-BEDEE8CF5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EE546E-348C-24CA-D1E3-296ACC369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0564" y="1057274"/>
            <a:ext cx="9875463" cy="999746"/>
          </a:xfrm>
        </p:spPr>
        <p:txBody>
          <a:bodyPr rtlCol="0" anchor="b">
            <a:normAutofit/>
          </a:bodyPr>
          <a:lstStyle>
            <a:defPPr>
              <a:defRPr lang="pt-BR"/>
            </a:defPPr>
          </a:lstStyle>
          <a:p>
            <a:pPr rtl="0"/>
            <a:r>
              <a:rPr lang="pt-BR" dirty="0"/>
              <a:t>EVENTOS</a:t>
            </a:r>
          </a:p>
        </p:txBody>
      </p:sp>
      <p:pic>
        <p:nvPicPr>
          <p:cNvPr id="11" name="Espaço Reservado para Conteúdo 10">
            <a:extLst>
              <a:ext uri="{FF2B5EF4-FFF2-40B4-BE49-F238E27FC236}">
                <a16:creationId xmlns:a16="http://schemas.microsoft.com/office/drawing/2014/main" id="{C2FE6F02-F480-00D0-B711-997D73AE7AE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7586" r="5235" b="2"/>
          <a:stretch>
            <a:fillRect/>
          </a:stretch>
        </p:blipFill>
        <p:spPr>
          <a:xfrm>
            <a:off x="1550564" y="2303028"/>
            <a:ext cx="5829147" cy="3961593"/>
          </a:xfrm>
          <a:prstGeom prst="rect">
            <a:avLst/>
          </a:prstGeom>
          <a:noFill/>
        </p:spPr>
      </p:pic>
      <p:pic>
        <p:nvPicPr>
          <p:cNvPr id="12" name="Espaço Reservado para Imagem 11">
            <a:extLst>
              <a:ext uri="{FF2B5EF4-FFF2-40B4-BE49-F238E27FC236}">
                <a16:creationId xmlns:a16="http://schemas.microsoft.com/office/drawing/2014/main" id="{5B335C27-3451-9568-5B30-1DFE40EAB2A0}"/>
              </a:ext>
            </a:extLst>
          </p:cNvPr>
          <p:cNvPicPr>
            <a:picLocks noGrp="1" noChangeAspect="1"/>
          </p:cNvPicPr>
          <p:nvPr>
            <p:ph sz="half" idx="15"/>
          </p:nvPr>
        </p:nvPicPr>
        <p:blipFill>
          <a:blip r:embed="rId4"/>
          <a:srcRect t="1514" r="-1" b="21190"/>
          <a:stretch>
            <a:fillRect/>
          </a:stretch>
        </p:blipFill>
        <p:spPr>
          <a:xfrm>
            <a:off x="7940842" y="2303028"/>
            <a:ext cx="3485184" cy="3961593"/>
          </a:xfrm>
          <a:prstGeom prst="rect">
            <a:avLst/>
          </a:prstGeom>
          <a:noFill/>
        </p:spPr>
      </p:pic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5A34B62A-038E-9200-FECE-74EEAFA0CE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/>
          <a:p>
            <a:pPr rtl="0">
              <a:spcAft>
                <a:spcPts val="600"/>
              </a:spcAft>
            </a:pPr>
            <a:endParaRPr lang="pt-BR" dirty="0"/>
          </a:p>
        </p:txBody>
      </p:sp>
      <p:sp>
        <p:nvSpPr>
          <p:cNvPr id="3" name="Espaço Reservado para o Número do Slide 2" hidden="1">
            <a:extLst>
              <a:ext uri="{FF2B5EF4-FFF2-40B4-BE49-F238E27FC236}">
                <a16:creationId xmlns:a16="http://schemas.microsoft.com/office/drawing/2014/main" id="{19D233A1-F94F-D9DA-8399-3686CD0202E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358437" y="457199"/>
            <a:ext cx="1067589" cy="471489"/>
          </a:xfrm>
        </p:spPr>
        <p:txBody>
          <a:bodyPr rtlCol="0" anchor="ctr">
            <a:normAutofit/>
          </a:bodyPr>
          <a:lstStyle>
            <a:defPPr>
              <a:defRPr lang="pt-BR"/>
            </a:defPPr>
          </a:lstStyle>
          <a:p>
            <a:pPr rtl="0">
              <a:spcAft>
                <a:spcPts val="600"/>
              </a:spcAft>
            </a:pPr>
            <a:fld id="{48F63A3B-78C7-47BE-AE5E-E10140E04643}" type="slidenum">
              <a:rPr lang="pt-BR" smtClean="0"/>
              <a:pPr rtl="0">
                <a:spcAft>
                  <a:spcPts val="600"/>
                </a:spcAft>
              </a:pPr>
              <a:t>16</a:t>
            </a:fld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53C4066-6FED-3900-1BC4-B5E11DC3B6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7196" y="692943"/>
            <a:ext cx="1364077" cy="136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7788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401FE-A8DE-4CBA-8C3F-DEB548925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2A49B1-3629-6D1E-2BA9-087CC50A6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0564" y="1057274"/>
            <a:ext cx="9875463" cy="999746"/>
          </a:xfrm>
        </p:spPr>
        <p:txBody>
          <a:bodyPr rtlCol="0" anchor="b">
            <a:normAutofit/>
          </a:bodyPr>
          <a:lstStyle>
            <a:defPPr>
              <a:defRPr lang="pt-BR"/>
            </a:defPPr>
          </a:lstStyle>
          <a:p>
            <a:pPr rtl="0"/>
            <a:r>
              <a:rPr lang="pt-BR" dirty="0"/>
              <a:t>RECONHECIMENTO</a:t>
            </a:r>
          </a:p>
        </p:txBody>
      </p:sp>
      <p:pic>
        <p:nvPicPr>
          <p:cNvPr id="10" name="Espaço Reservado para Conteúdo 9">
            <a:extLst>
              <a:ext uri="{FF2B5EF4-FFF2-40B4-BE49-F238E27FC236}">
                <a16:creationId xmlns:a16="http://schemas.microsoft.com/office/drawing/2014/main" id="{EC0AA30A-6733-DB02-6C1E-B12C69397C0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1783" r="-3" b="-3"/>
          <a:stretch>
            <a:fillRect/>
          </a:stretch>
        </p:blipFill>
        <p:spPr>
          <a:xfrm>
            <a:off x="1550564" y="2303028"/>
            <a:ext cx="5829147" cy="3961593"/>
          </a:xfrm>
          <a:prstGeom prst="rect">
            <a:avLst/>
          </a:prstGeom>
          <a:noFill/>
        </p:spPr>
      </p:pic>
      <p:pic>
        <p:nvPicPr>
          <p:cNvPr id="11" name="Espaço Reservado para Conteúdo 10">
            <a:extLst>
              <a:ext uri="{FF2B5EF4-FFF2-40B4-BE49-F238E27FC236}">
                <a16:creationId xmlns:a16="http://schemas.microsoft.com/office/drawing/2014/main" id="{8526F5D6-5706-8536-C3A0-0E2CCBB97F20}"/>
              </a:ext>
            </a:extLst>
          </p:cNvPr>
          <p:cNvPicPr>
            <a:picLocks noGrp="1" noChangeAspect="1"/>
          </p:cNvPicPr>
          <p:nvPr>
            <p:ph sz="half" idx="15"/>
          </p:nvPr>
        </p:nvPicPr>
        <p:blipFill>
          <a:blip r:embed="rId4"/>
          <a:srcRect t="41043" r="-1" b="7805"/>
          <a:stretch>
            <a:fillRect/>
          </a:stretch>
        </p:blipFill>
        <p:spPr>
          <a:xfrm>
            <a:off x="7940842" y="2303028"/>
            <a:ext cx="3485184" cy="3961593"/>
          </a:xfrm>
          <a:prstGeom prst="rect">
            <a:avLst/>
          </a:prstGeom>
          <a:noFill/>
        </p:spPr>
      </p:pic>
      <p:sp>
        <p:nvSpPr>
          <p:cNvPr id="3" name="Espaço Reservado para o Número do Slide 2">
            <a:extLst>
              <a:ext uri="{FF2B5EF4-FFF2-40B4-BE49-F238E27FC236}">
                <a16:creationId xmlns:a16="http://schemas.microsoft.com/office/drawing/2014/main" id="{ADDE3BB6-42DD-3737-9CE5-992C3FC196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 anchor="ctr">
            <a:normAutofit/>
          </a:bodyPr>
          <a:lstStyle>
            <a:defPPr>
              <a:defRPr lang="pt-BR"/>
            </a:defPPr>
          </a:lstStyle>
          <a:p>
            <a:pPr rtl="0">
              <a:spcAft>
                <a:spcPts val="600"/>
              </a:spcAft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198940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8A34A6-22BC-27A4-2C79-EE98A4943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57274"/>
            <a:ext cx="10511627" cy="1012785"/>
          </a:xfrm>
        </p:spPr>
        <p:txBody>
          <a:bodyPr rtlCol="0" anchor="b">
            <a:normAutofit/>
          </a:bodyPr>
          <a:lstStyle>
            <a:defPPr>
              <a:defRPr lang="pt-BR"/>
            </a:defPPr>
          </a:lstStyle>
          <a:p>
            <a:pPr>
              <a:lnSpc>
                <a:spcPct val="90000"/>
              </a:lnSpc>
            </a:pPr>
            <a:r>
              <a:rPr lang="pt-BR" dirty="0"/>
              <a:t>Cultivo de mirtilo </a:t>
            </a:r>
            <a:br>
              <a:rPr lang="pt-BR" dirty="0"/>
            </a:br>
            <a:r>
              <a:rPr lang="pt-BR" dirty="0"/>
              <a:t>ouro azul – 9 mil plantas 2025</a:t>
            </a:r>
          </a:p>
        </p:txBody>
      </p:sp>
      <p:pic>
        <p:nvPicPr>
          <p:cNvPr id="33" name="Imagem 32">
            <a:extLst>
              <a:ext uri="{FF2B5EF4-FFF2-40B4-BE49-F238E27FC236}">
                <a16:creationId xmlns:a16="http://schemas.microsoft.com/office/drawing/2014/main" id="{829F6539-4443-5DAB-EE24-28B35B33C2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1986" b="12157"/>
          <a:stretch>
            <a:fillRect/>
          </a:stretch>
        </p:blipFill>
        <p:spPr>
          <a:xfrm>
            <a:off x="914400" y="2316067"/>
            <a:ext cx="10511627" cy="3948557"/>
          </a:xfrm>
          <a:prstGeom prst="rect">
            <a:avLst/>
          </a:prstGeom>
          <a:noFill/>
        </p:spPr>
      </p:pic>
      <p:sp>
        <p:nvSpPr>
          <p:cNvPr id="38" name="Slide Number Placeholder 3">
            <a:extLst>
              <a:ext uri="{FF2B5EF4-FFF2-40B4-BE49-F238E27FC236}">
                <a16:creationId xmlns:a16="http://schemas.microsoft.com/office/drawing/2014/main" id="{B8F411AE-7489-12CA-37AB-6432ADC20E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/>
          <a:p>
            <a:pPr rtl="0">
              <a:spcAft>
                <a:spcPts val="600"/>
              </a:spcAft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685957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2136FCF6-982C-CC37-9625-3EBFC7E7D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0564" y="1057274"/>
            <a:ext cx="9875463" cy="999746"/>
          </a:xfrm>
        </p:spPr>
        <p:txBody>
          <a:bodyPr rtlCol="0" anchor="b">
            <a:normAutofit/>
          </a:bodyPr>
          <a:lstStyle>
            <a:defPPr>
              <a:defRPr lang="pt-BR"/>
            </a:defPPr>
          </a:lstStyle>
          <a:p>
            <a:pPr rtl="0">
              <a:lnSpc>
                <a:spcPct val="90000"/>
              </a:lnSpc>
            </a:pPr>
            <a:r>
              <a:rPr lang="pt-BR" dirty="0"/>
              <a:t>Cultivo de mirtilo </a:t>
            </a:r>
            <a:br>
              <a:rPr lang="pt-BR" dirty="0"/>
            </a:br>
            <a:r>
              <a:rPr lang="pt-BR" dirty="0"/>
              <a:t>ouro azul – 9 mil plantas 2025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74B7EBBD-BFB0-6C83-853D-64E659FC76E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380" r="10118"/>
          <a:stretch>
            <a:fillRect/>
          </a:stretch>
        </p:blipFill>
        <p:spPr>
          <a:xfrm>
            <a:off x="1550564" y="2303028"/>
            <a:ext cx="5829147" cy="3961593"/>
          </a:xfrm>
          <a:prstGeom prst="rect">
            <a:avLst/>
          </a:prstGeom>
          <a:noFill/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EBF08555-3433-00E7-D2F9-5E7D6D85C45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522"/>
          <a:stretch>
            <a:fillRect/>
          </a:stretch>
        </p:blipFill>
        <p:spPr>
          <a:xfrm>
            <a:off x="7940842" y="2303028"/>
            <a:ext cx="3485184" cy="3961593"/>
          </a:xfrm>
          <a:prstGeom prst="rect">
            <a:avLst/>
          </a:prstGeom>
          <a:noFill/>
        </p:spPr>
      </p:pic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id="{F6E5DF4C-2DB8-8FC1-51F3-126AE7753B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69996159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alizado">
  <a:themeElements>
    <a:clrScheme name="Custom 13">
      <a:dk1>
        <a:srgbClr val="000000"/>
      </a:dk1>
      <a:lt1>
        <a:srgbClr val="FDFAF6"/>
      </a:lt1>
      <a:dk2>
        <a:srgbClr val="44546A"/>
      </a:dk2>
      <a:lt2>
        <a:srgbClr val="E7E6E6"/>
      </a:lt2>
      <a:accent1>
        <a:srgbClr val="F5CDCE"/>
      </a:accent1>
      <a:accent2>
        <a:srgbClr val="DE8C8C"/>
      </a:accent2>
      <a:accent3>
        <a:srgbClr val="AAC3E8"/>
      </a:accent3>
      <a:accent4>
        <a:srgbClr val="D2D592"/>
      </a:accent4>
      <a:accent5>
        <a:srgbClr val="CCBE89"/>
      </a:accent5>
      <a:accent6>
        <a:srgbClr val="1F2C8F"/>
      </a:accent6>
      <a:hlink>
        <a:srgbClr val="1F2C8F"/>
      </a:hlink>
      <a:folHlink>
        <a:srgbClr val="AAC3E9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2893082_TF78438558_Win32" id="{A0A66991-B50D-4EFF-8B65-B5A110988411}" vid="{FC4C1A53-E1A3-4FF8-9D09-7590C6BEDD1B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A719FA4-954C-4FA8-82CB-206659C3B82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16DBB56F-4362-4386-A1A1-3DF89889661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4948363-B267-4BAC-8655-100FBEC280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357</TotalTime>
  <Words>137</Words>
  <Application>Microsoft Office PowerPoint</Application>
  <PresentationFormat>Widescreen</PresentationFormat>
  <Paragraphs>34</Paragraphs>
  <Slides>19</Slides>
  <Notes>19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4" baseType="lpstr">
      <vt:lpstr>Arial</vt:lpstr>
      <vt:lpstr>Arial Black</vt:lpstr>
      <vt:lpstr>Calibri</vt:lpstr>
      <vt:lpstr>Sabon Next LT</vt:lpstr>
      <vt:lpstr>Personalizado</vt:lpstr>
      <vt:lpstr>     </vt:lpstr>
      <vt:lpstr>Ouro azul Negócio familiar</vt:lpstr>
      <vt:lpstr>    CULTIVO DE MIRTILO </vt:lpstr>
      <vt:lpstr>Início 2021</vt:lpstr>
      <vt:lpstr>visitantes</vt:lpstr>
      <vt:lpstr>PRODUTOS ouro azul</vt:lpstr>
      <vt:lpstr>PASSEIO GUIADO</vt:lpstr>
      <vt:lpstr>PRODUTOS VALIDADOS</vt:lpstr>
      <vt:lpstr>PRODUTOS Validados</vt:lpstr>
      <vt:lpstr>PRODUTOS Validados</vt:lpstr>
      <vt:lpstr>NOVOS PRODUTOS DE MIRTILO NO MERCADO</vt:lpstr>
      <vt:lpstr>NOVOS PRODUTOS de mirtilo NO MERCADO</vt:lpstr>
      <vt:lpstr>Novos produtos de mirtilo no mercado</vt:lpstr>
      <vt:lpstr>EVENTOS</vt:lpstr>
      <vt:lpstr>EVENTOS</vt:lpstr>
      <vt:lpstr>EVENTOS</vt:lpstr>
      <vt:lpstr>RECONHECIMENTO</vt:lpstr>
      <vt:lpstr>Cultivo de mirtilo  ouro azul – 9 mil plantas 2025</vt:lpstr>
      <vt:lpstr>Cultivo de mirtilo  ouro azul – 9 mil plantas 2025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Marlene</dc:creator>
  <cp:lastModifiedBy>Marlene</cp:lastModifiedBy>
  <cp:revision>5</cp:revision>
  <dcterms:created xsi:type="dcterms:W3CDTF">2025-11-25T17:52:15Z</dcterms:created>
  <dcterms:modified xsi:type="dcterms:W3CDTF">2025-11-27T17:25:00Z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