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theme/theme2.xml" ContentType="application/vnd.openxmlformats-officedocument.theme+xml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53.jpeg" ContentType="image/jpeg"/>
  <Override PartName="/ppt/media/image54.jpeg" ContentType="image/jpeg"/>
  <Override PartName="/ppt/media/image55.jpeg" ContentType="image/jpeg"/>
  <Override PartName="/ppt/media/image56.jpeg" ContentType="image/jpeg"/>
  <Override PartName="/ppt/media/image57.jpeg" ContentType="image/jpeg"/>
  <Override PartName="/ppt/media/image58.jpeg" ContentType="image/jpeg"/>
  <Override PartName="/ppt/media/image59.jpeg" ContentType="image/jpeg"/>
  <Override PartName="/ppt/media/image60.jpeg" ContentType="image/jpeg"/>
  <Override PartName="/ppt/media/image61.jpeg" ContentType="image/jpeg"/>
  <Override PartName="/ppt/media/image62.jpeg" ContentType="image/jpeg"/>
  <Override PartName="/ppt/media/image63.jpeg" ContentType="image/jpeg"/>
  <Override PartName="/ppt/media/image6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0" name="Shape 24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2374900" y="2387600"/>
            <a:ext cx="19621500" cy="48768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2374900" y="7251700"/>
            <a:ext cx="19621500" cy="2057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21"/>
          </p:nvPr>
        </p:nvSpPr>
        <p:spPr>
          <a:xfrm>
            <a:off x="2273300" y="-3352800"/>
            <a:ext cx="19850100" cy="1294656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2374900" y="9080500"/>
            <a:ext cx="19621500" cy="1905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2374900" y="11010900"/>
            <a:ext cx="19621500" cy="1930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2374900" y="5143500"/>
            <a:ext cx="19621500" cy="3429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/>
          <p:nvPr>
            <p:ph type="pic" idx="21"/>
          </p:nvPr>
        </p:nvSpPr>
        <p:spPr>
          <a:xfrm>
            <a:off x="10998200" y="1930400"/>
            <a:ext cx="15167286" cy="10007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1816100" y="1943100"/>
            <a:ext cx="10502900" cy="5626100"/>
          </a:xfrm>
          <a:prstGeom prst="rect">
            <a:avLst/>
          </a:prstGeom>
        </p:spPr>
        <p:txBody>
          <a:bodyPr anchor="b"/>
          <a:lstStyle>
            <a:lvl1pPr algn="ctr">
              <a:defRPr sz="94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1816100" y="7556500"/>
            <a:ext cx="10502900" cy="4216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xfrm>
            <a:off x="2374900" y="4127500"/>
            <a:ext cx="19621500" cy="81915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/>
          <p:nvPr>
            <p:ph type="pic" sz="half" idx="21"/>
          </p:nvPr>
        </p:nvSpPr>
        <p:spPr>
          <a:xfrm>
            <a:off x="10109200" y="3606800"/>
            <a:ext cx="12472592" cy="8382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2374900" y="4140200"/>
            <a:ext cx="9410700" cy="7874000"/>
          </a:xfrm>
          <a:prstGeom prst="rect">
            <a:avLst/>
          </a:prstGeom>
        </p:spPr>
        <p:txBody>
          <a:bodyPr/>
          <a:lstStyle>
            <a:lvl1pPr marL="533400" indent="-533400">
              <a:spcBef>
                <a:spcPts val="3900"/>
              </a:spcBef>
              <a:buBlip>
                <a:blip r:embed="rId2"/>
              </a:buBlip>
              <a:defRPr sz="4200"/>
            </a:lvl1pPr>
            <a:lvl2pPr marL="1066800" indent="-533400">
              <a:spcBef>
                <a:spcPts val="3900"/>
              </a:spcBef>
              <a:buBlip>
                <a:blip r:embed="rId2"/>
              </a:buBlip>
              <a:defRPr sz="4200"/>
            </a:lvl2pPr>
            <a:lvl3pPr marL="1600200" indent="-533400">
              <a:spcBef>
                <a:spcPts val="3900"/>
              </a:spcBef>
              <a:buBlip>
                <a:blip r:embed="rId2"/>
              </a:buBlip>
              <a:defRPr sz="4200"/>
            </a:lvl3pPr>
            <a:lvl4pPr marL="2133600" indent="-533400">
              <a:spcBef>
                <a:spcPts val="3900"/>
              </a:spcBef>
              <a:buBlip>
                <a:blip r:embed="rId2"/>
              </a:buBlip>
              <a:defRPr sz="4200"/>
            </a:lvl4pPr>
            <a:lvl5pPr marL="2667000" indent="-533400">
              <a:spcBef>
                <a:spcPts val="3900"/>
              </a:spcBef>
              <a:buBlip>
                <a:blip r:embed="rId2"/>
              </a:buBlip>
              <a:defRPr sz="42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/>
          <p:nvPr>
            <p:ph type="pic" sz="quarter" idx="21"/>
          </p:nvPr>
        </p:nvSpPr>
        <p:spPr>
          <a:xfrm>
            <a:off x="13487400" y="-736600"/>
            <a:ext cx="9662406" cy="6375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m"/>
          <p:cNvSpPr/>
          <p:nvPr>
            <p:ph type="pic" idx="22"/>
          </p:nvPr>
        </p:nvSpPr>
        <p:spPr>
          <a:xfrm>
            <a:off x="13111577" y="4381521"/>
            <a:ext cx="9977826" cy="1515273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m"/>
          <p:cNvSpPr/>
          <p:nvPr>
            <p:ph type="pic" idx="23"/>
          </p:nvPr>
        </p:nvSpPr>
        <p:spPr>
          <a:xfrm>
            <a:off x="-139700" y="-25400"/>
            <a:ext cx="17310482" cy="1298497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“Digite uma citação aqui.”"/>
          <p:cNvSpPr txBox="1"/>
          <p:nvPr>
            <p:ph type="body" sz="quarter" idx="21"/>
          </p:nvPr>
        </p:nvSpPr>
        <p:spPr>
          <a:xfrm>
            <a:off x="2374900" y="6045200"/>
            <a:ext cx="19621500" cy="1117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“Digite uma citação aqui.”</a:t>
            </a:r>
          </a:p>
        </p:txBody>
      </p:sp>
      <p:sp>
        <p:nvSpPr>
          <p:cNvPr id="94" name="–Jaime Silveira"/>
          <p:cNvSpPr txBox="1"/>
          <p:nvPr>
            <p:ph type="body" sz="quarter" idx="22"/>
          </p:nvPr>
        </p:nvSpPr>
        <p:spPr>
          <a:xfrm>
            <a:off x="2374900" y="8953500"/>
            <a:ext cx="19621500" cy="850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–Jaime Silveira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/>
          <p:nvPr>
            <p:ph type="pic" idx="21"/>
          </p:nvPr>
        </p:nvSpPr>
        <p:spPr>
          <a:xfrm>
            <a:off x="0" y="-1816100"/>
            <a:ext cx="24384000" cy="1608893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Número do Slide"/>
          <p:cNvSpPr txBox="1"/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Número do Slide"/>
          <p:cNvSpPr txBox="1"/>
          <p:nvPr>
            <p:ph type="sldNum" sz="quarter" idx="2"/>
          </p:nvPr>
        </p:nvSpPr>
        <p:spPr>
          <a:xfrm>
            <a:off x="11923965" y="13180218"/>
            <a:ext cx="518209" cy="528651"/>
          </a:xfrm>
          <a:prstGeom prst="rect">
            <a:avLst/>
          </a:prstGeom>
        </p:spPr>
        <p:txBody>
          <a:bodyPr wrap="square" lIns="71437" tIns="71437" rIns="71437" bIns="71437" anchor="t"/>
          <a:lstStyle>
            <a:lvl1pPr defTabSz="821531">
              <a:buClr>
                <a:srgbClr val="876552"/>
              </a:buClr>
              <a:buFont typeface="Georgia"/>
              <a:defRPr b="1">
                <a:solidFill>
                  <a:srgbClr val="35351E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tângulo"/>
          <p:cNvSpPr/>
          <p:nvPr/>
        </p:nvSpPr>
        <p:spPr>
          <a:xfrm>
            <a:off x="3047999" y="-1"/>
            <a:ext cx="457201" cy="4572002"/>
          </a:xfrm>
          <a:prstGeom prst="rect">
            <a:avLst/>
          </a:prstGeom>
          <a:solidFill>
            <a:srgbClr val="6666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2" name="Linha"/>
          <p:cNvSpPr/>
          <p:nvPr/>
        </p:nvSpPr>
        <p:spPr>
          <a:xfrm>
            <a:off x="3962400" y="2895600"/>
            <a:ext cx="16154400" cy="0"/>
          </a:xfrm>
          <a:prstGeom prst="line">
            <a:avLst/>
          </a:prstGeom>
          <a:ln w="25400">
            <a:solidFill>
              <a:srgbClr val="999900"/>
            </a:solidFill>
          </a:ln>
        </p:spPr>
        <p:txBody>
          <a:bodyPr lIns="71437" tIns="71437" rIns="71437" bIns="71437" anchor="ctr"/>
          <a:lstStyle/>
          <a:p>
            <a:pPr algn="l" defTabSz="642937">
              <a:defRPr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3" name="Retângulo"/>
          <p:cNvSpPr/>
          <p:nvPr/>
        </p:nvSpPr>
        <p:spPr>
          <a:xfrm>
            <a:off x="3047999" y="4572000"/>
            <a:ext cx="457201" cy="4572001"/>
          </a:xfrm>
          <a:prstGeom prst="rect">
            <a:avLst/>
          </a:prstGeom>
          <a:solidFill>
            <a:srgbClr val="CCCC66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4" name="Retângulo"/>
          <p:cNvSpPr/>
          <p:nvPr/>
        </p:nvSpPr>
        <p:spPr>
          <a:xfrm>
            <a:off x="3047999" y="9144000"/>
            <a:ext cx="457201" cy="4572001"/>
          </a:xfrm>
          <a:prstGeom prst="rect">
            <a:avLst/>
          </a:prstGeom>
          <a:solidFill>
            <a:srgbClr val="9999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5" name="Número do Slide"/>
          <p:cNvSpPr txBox="1"/>
          <p:nvPr>
            <p:ph type="sldNum" sz="quarter" idx="2"/>
          </p:nvPr>
        </p:nvSpPr>
        <p:spPr>
          <a:xfrm>
            <a:off x="16154400" y="12496800"/>
            <a:ext cx="4267200" cy="745601"/>
          </a:xfrm>
          <a:prstGeom prst="rect">
            <a:avLst/>
          </a:prstGeom>
        </p:spPr>
        <p:txBody>
          <a:bodyPr wrap="square" lIns="144497" tIns="144497" rIns="144497" bIns="144497" anchor="t"/>
          <a:lstStyle>
            <a:lvl1pPr defTabSz="1285875">
              <a:defRPr sz="3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tângulo"/>
          <p:cNvSpPr/>
          <p:nvPr/>
        </p:nvSpPr>
        <p:spPr>
          <a:xfrm>
            <a:off x="3047999" y="-1"/>
            <a:ext cx="457201" cy="4572002"/>
          </a:xfrm>
          <a:prstGeom prst="rect">
            <a:avLst/>
          </a:prstGeom>
          <a:solidFill>
            <a:srgbClr val="6666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4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3" name="Linha"/>
          <p:cNvSpPr/>
          <p:nvPr/>
        </p:nvSpPr>
        <p:spPr>
          <a:xfrm>
            <a:off x="3962400" y="2895600"/>
            <a:ext cx="16154400" cy="0"/>
          </a:xfrm>
          <a:prstGeom prst="line">
            <a:avLst/>
          </a:prstGeom>
          <a:ln w="25400">
            <a:solidFill>
              <a:srgbClr val="999900"/>
            </a:solidFill>
          </a:ln>
        </p:spPr>
        <p:txBody>
          <a:bodyPr lIns="71437" tIns="71437" rIns="71437" bIns="71437" anchor="ctr"/>
          <a:lstStyle/>
          <a:p>
            <a:pPr algn="l" defTabSz="642937">
              <a:defRPr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4" name="Retângulo"/>
          <p:cNvSpPr/>
          <p:nvPr/>
        </p:nvSpPr>
        <p:spPr>
          <a:xfrm>
            <a:off x="3047999" y="4572000"/>
            <a:ext cx="457201" cy="4572001"/>
          </a:xfrm>
          <a:prstGeom prst="rect">
            <a:avLst/>
          </a:prstGeom>
          <a:solidFill>
            <a:srgbClr val="CCCC66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4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5" name="Retângulo"/>
          <p:cNvSpPr/>
          <p:nvPr/>
        </p:nvSpPr>
        <p:spPr>
          <a:xfrm>
            <a:off x="3047999" y="9144000"/>
            <a:ext cx="457201" cy="4572001"/>
          </a:xfrm>
          <a:prstGeom prst="rect">
            <a:avLst/>
          </a:prstGeom>
          <a:solidFill>
            <a:srgbClr val="9999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4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6" name="Número do Slide"/>
          <p:cNvSpPr txBox="1"/>
          <p:nvPr>
            <p:ph type="sldNum" sz="quarter" idx="2"/>
          </p:nvPr>
        </p:nvSpPr>
        <p:spPr>
          <a:xfrm>
            <a:off x="16154400" y="12496800"/>
            <a:ext cx="4267200" cy="659805"/>
          </a:xfrm>
          <a:prstGeom prst="rect">
            <a:avLst/>
          </a:prstGeom>
        </p:spPr>
        <p:txBody>
          <a:bodyPr wrap="square" lIns="101600" tIns="101600" rIns="101600" bIns="101600" anchor="t"/>
          <a:lstStyle>
            <a:lvl1pPr defTabSz="1285875">
              <a:defRPr sz="3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tângulo"/>
          <p:cNvSpPr/>
          <p:nvPr/>
        </p:nvSpPr>
        <p:spPr>
          <a:xfrm>
            <a:off x="3047999" y="-1"/>
            <a:ext cx="457201" cy="4572002"/>
          </a:xfrm>
          <a:prstGeom prst="rect">
            <a:avLst/>
          </a:prstGeom>
          <a:solidFill>
            <a:srgbClr val="6666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4" name="Linha"/>
          <p:cNvSpPr/>
          <p:nvPr/>
        </p:nvSpPr>
        <p:spPr>
          <a:xfrm>
            <a:off x="3962400" y="2895600"/>
            <a:ext cx="16154400" cy="0"/>
          </a:xfrm>
          <a:prstGeom prst="line">
            <a:avLst/>
          </a:prstGeom>
          <a:ln w="25400">
            <a:solidFill>
              <a:srgbClr val="999900"/>
            </a:solidFill>
          </a:ln>
        </p:spPr>
        <p:txBody>
          <a:bodyPr lIns="71437" tIns="71437" rIns="71437" bIns="71437" anchor="ctr"/>
          <a:lstStyle/>
          <a:p>
            <a:pPr algn="l" defTabSz="642937">
              <a:defRPr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5" name="Retângulo"/>
          <p:cNvSpPr/>
          <p:nvPr/>
        </p:nvSpPr>
        <p:spPr>
          <a:xfrm>
            <a:off x="3047999" y="4572000"/>
            <a:ext cx="457201" cy="4572001"/>
          </a:xfrm>
          <a:prstGeom prst="rect">
            <a:avLst/>
          </a:prstGeom>
          <a:solidFill>
            <a:srgbClr val="CCCC66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6" name="Retângulo"/>
          <p:cNvSpPr/>
          <p:nvPr/>
        </p:nvSpPr>
        <p:spPr>
          <a:xfrm>
            <a:off x="3047999" y="9144000"/>
            <a:ext cx="457201" cy="4572001"/>
          </a:xfrm>
          <a:prstGeom prst="rect">
            <a:avLst/>
          </a:prstGeom>
          <a:solidFill>
            <a:srgbClr val="9999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7" name="Número do Slide"/>
          <p:cNvSpPr txBox="1"/>
          <p:nvPr>
            <p:ph type="sldNum" sz="quarter" idx="2"/>
          </p:nvPr>
        </p:nvSpPr>
        <p:spPr>
          <a:xfrm>
            <a:off x="16154400" y="12496800"/>
            <a:ext cx="4267200" cy="745601"/>
          </a:xfrm>
          <a:prstGeom prst="rect">
            <a:avLst/>
          </a:prstGeom>
        </p:spPr>
        <p:txBody>
          <a:bodyPr wrap="square" lIns="144497" tIns="144497" rIns="144497" bIns="144497" anchor="t"/>
          <a:lstStyle>
            <a:lvl1pPr defTabSz="1285875">
              <a:defRPr sz="3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Número do Slide"/>
          <p:cNvSpPr txBox="1"/>
          <p:nvPr>
            <p:ph type="sldNum" sz="quarter" idx="2"/>
          </p:nvPr>
        </p:nvSpPr>
        <p:spPr>
          <a:xfrm>
            <a:off x="12052822" y="11391900"/>
            <a:ext cx="296216" cy="419101"/>
          </a:xfrm>
          <a:prstGeom prst="rect">
            <a:avLst/>
          </a:prstGeom>
          <a:gradFill>
            <a:gsLst>
              <a:gs pos="0">
                <a:srgbClr val="FDEFE1"/>
              </a:gs>
              <a:gs pos="100000">
                <a:srgbClr val="FAECDB"/>
              </a:gs>
            </a:gsLst>
            <a:lin ang="5400000"/>
          </a:gradFill>
        </p:spPr>
        <p:txBody>
          <a:bodyPr lIns="38100" tIns="38100" rIns="38100" bIns="38100" anchor="ctr"/>
          <a:lstStyle>
            <a:lvl1pPr>
              <a:defRPr sz="2200">
                <a:solidFill>
                  <a:srgbClr val="503B28"/>
                </a:solidFill>
                <a:latin typeface="Bodoni SvtyTwo OS ITC TT-BookIt"/>
                <a:ea typeface="Bodoni SvtyTwo OS ITC TT-BookIt"/>
                <a:cs typeface="Bodoni SvtyTwo OS ITC TT-BookIt"/>
                <a:sym typeface="Bodoni SvtyTwo OS ITC TT-BookI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o do Título"/>
          <p:cNvSpPr txBox="1"/>
          <p:nvPr>
            <p:ph type="title"/>
          </p:nvPr>
        </p:nvSpPr>
        <p:spPr>
          <a:xfrm>
            <a:off x="4833937" y="357187"/>
            <a:ext cx="14716126" cy="3429001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defRPr sz="11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72" name="Nível de Corpo Um…"/>
          <p:cNvSpPr txBox="1"/>
          <p:nvPr>
            <p:ph type="body" sz="half" idx="1"/>
          </p:nvPr>
        </p:nvSpPr>
        <p:spPr>
          <a:xfrm>
            <a:off x="4833937" y="3893343"/>
            <a:ext cx="14716126" cy="8036720"/>
          </a:xfrm>
          <a:prstGeom prst="rect">
            <a:avLst/>
          </a:prstGeom>
        </p:spPr>
        <p:txBody>
          <a:bodyPr lIns="71437" tIns="71437" rIns="71437" bIns="71437"/>
          <a:lstStyle>
            <a:lvl1pPr marL="521368" indent="-521368" defTabSz="821531">
              <a:spcBef>
                <a:spcPts val="5900"/>
              </a:spcBef>
              <a:buSzPct val="100000"/>
              <a:buChar char="•"/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902368" indent="-521368" defTabSz="821531">
              <a:spcBef>
                <a:spcPts val="5900"/>
              </a:spcBef>
              <a:buSzPct val="100000"/>
              <a:buChar char="•"/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283368" indent="-521368" defTabSz="821531">
              <a:spcBef>
                <a:spcPts val="5900"/>
              </a:spcBef>
              <a:buSzPct val="100000"/>
              <a:buChar char="•"/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64368" indent="-521368" defTabSz="821531">
              <a:spcBef>
                <a:spcPts val="5900"/>
              </a:spcBef>
              <a:buSzPct val="100000"/>
              <a:buChar char="•"/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45368" indent="-521368" defTabSz="821531">
              <a:spcBef>
                <a:spcPts val="5900"/>
              </a:spcBef>
              <a:buSzPct val="100000"/>
              <a:buChar char="•"/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73" name="Número do Slide"/>
          <p:cNvSpPr txBox="1"/>
          <p:nvPr>
            <p:ph type="sldNum" sz="quarter" idx="2"/>
          </p:nvPr>
        </p:nvSpPr>
        <p:spPr>
          <a:xfrm>
            <a:off x="11923965" y="13019484"/>
            <a:ext cx="518209" cy="511176"/>
          </a:xfrm>
          <a:prstGeom prst="rect">
            <a:avLst/>
          </a:prstGeom>
        </p:spPr>
        <p:txBody>
          <a:bodyPr wrap="square" lIns="71437" tIns="71437" rIns="71437" bIns="71437" anchor="t"/>
          <a:lstStyle>
            <a:lvl1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Número do Slide"/>
          <p:cNvSpPr txBox="1"/>
          <p:nvPr>
            <p:ph type="sldNum" sz="quarter" idx="2"/>
          </p:nvPr>
        </p:nvSpPr>
        <p:spPr>
          <a:xfrm>
            <a:off x="12018564" y="11493499"/>
            <a:ext cx="344563" cy="508002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Superio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o do Título"/>
          <p:cNvSpPr txBox="1"/>
          <p:nvPr>
            <p:ph type="title"/>
          </p:nvPr>
        </p:nvSpPr>
        <p:spPr>
          <a:xfrm>
            <a:off x="5280421" y="357187"/>
            <a:ext cx="14716126" cy="3303985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defRPr spc="97" sz="9800">
                <a:solidFill>
                  <a:srgbClr val="6E603B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88" name="Número do Slide"/>
          <p:cNvSpPr txBox="1"/>
          <p:nvPr>
            <p:ph type="sldNum" sz="quarter" idx="2"/>
          </p:nvPr>
        </p:nvSpPr>
        <p:spPr>
          <a:xfrm>
            <a:off x="11952882" y="12680156"/>
            <a:ext cx="460376" cy="549276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Número do Slide"/>
          <p:cNvSpPr txBox="1"/>
          <p:nvPr>
            <p:ph type="sldNum" sz="quarter" idx="2"/>
          </p:nvPr>
        </p:nvSpPr>
        <p:spPr>
          <a:xfrm>
            <a:off x="11977370" y="12998084"/>
            <a:ext cx="429262" cy="453567"/>
          </a:xfrm>
          <a:prstGeom prst="rect">
            <a:avLst/>
          </a:prstGeom>
        </p:spPr>
        <p:txBody>
          <a:bodyPr lIns="71437" tIns="71437" rIns="71437" bIns="71437" anchor="ctr"/>
          <a:lstStyle>
            <a:lvl1pPr defTabSz="642937">
              <a:defRPr cap="all" spc="36" sz="1800">
                <a:solidFill>
                  <a:srgbClr val="9A958E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Conteúdo">
    <p:bg>
      <p:bgPr>
        <a:solidFill>
          <a:srgbClr val="EDE8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ráfico 2" descr="Gráfico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8585" y="1883941"/>
            <a:ext cx="2447836" cy="540700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Número do Slide"/>
          <p:cNvSpPr txBox="1"/>
          <p:nvPr>
            <p:ph type="sldNum" sz="quarter" idx="2"/>
          </p:nvPr>
        </p:nvSpPr>
        <p:spPr>
          <a:xfrm>
            <a:off x="20657531" y="11419785"/>
            <a:ext cx="488892" cy="505461"/>
          </a:xfrm>
          <a:prstGeom prst="rect">
            <a:avLst/>
          </a:prstGeom>
        </p:spPr>
        <p:txBody>
          <a:bodyPr lIns="68580" tIns="68580" rIns="68580" bIns="68580" anchor="ctr"/>
          <a:lstStyle>
            <a:lvl1pPr algn="r" defTabSz="1828800">
              <a:defRPr>
                <a:solidFill>
                  <a:srgbClr val="414D5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Conteúdo">
    <p:bg>
      <p:bgPr>
        <a:solidFill>
          <a:srgbClr val="3A2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Agrupar 1"/>
          <p:cNvGrpSpPr/>
          <p:nvPr/>
        </p:nvGrpSpPr>
        <p:grpSpPr>
          <a:xfrm>
            <a:off x="3237578" y="11291431"/>
            <a:ext cx="2447799" cy="540629"/>
            <a:chOff x="0" y="0"/>
            <a:chExt cx="2447797" cy="540628"/>
          </a:xfrm>
        </p:grpSpPr>
        <p:sp>
          <p:nvSpPr>
            <p:cNvPr id="210" name="Forma Livre: Forma 2"/>
            <p:cNvSpPr/>
            <p:nvPr/>
          </p:nvSpPr>
          <p:spPr>
            <a:xfrm>
              <a:off x="-1" y="0"/>
              <a:ext cx="579885" cy="540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33" fill="norm" stroke="1" extrusionOk="0">
                  <a:moveTo>
                    <a:pt x="19441" y="12610"/>
                  </a:moveTo>
                  <a:cubicBezTo>
                    <a:pt x="19241" y="12636"/>
                    <a:pt x="19042" y="12665"/>
                    <a:pt x="18843" y="12697"/>
                  </a:cubicBezTo>
                  <a:cubicBezTo>
                    <a:pt x="18426" y="12765"/>
                    <a:pt x="18011" y="12846"/>
                    <a:pt x="17599" y="12942"/>
                  </a:cubicBezTo>
                  <a:lnTo>
                    <a:pt x="16933" y="13090"/>
                  </a:lnTo>
                  <a:cubicBezTo>
                    <a:pt x="16683" y="9426"/>
                    <a:pt x="14056" y="6543"/>
                    <a:pt x="10851" y="6543"/>
                  </a:cubicBezTo>
                  <a:cubicBezTo>
                    <a:pt x="7663" y="6543"/>
                    <a:pt x="5029" y="9421"/>
                    <a:pt x="4753" y="13055"/>
                  </a:cubicBezTo>
                  <a:cubicBezTo>
                    <a:pt x="4770" y="13062"/>
                    <a:pt x="4787" y="13069"/>
                    <a:pt x="4805" y="13076"/>
                  </a:cubicBezTo>
                  <a:cubicBezTo>
                    <a:pt x="4473" y="12979"/>
                    <a:pt x="4139" y="12890"/>
                    <a:pt x="3802" y="12812"/>
                  </a:cubicBezTo>
                  <a:cubicBezTo>
                    <a:pt x="3406" y="12720"/>
                    <a:pt x="3007" y="12642"/>
                    <a:pt x="2607" y="12576"/>
                  </a:cubicBezTo>
                  <a:cubicBezTo>
                    <a:pt x="2458" y="12552"/>
                    <a:pt x="2310" y="12530"/>
                    <a:pt x="2161" y="12509"/>
                  </a:cubicBezTo>
                  <a:cubicBezTo>
                    <a:pt x="2161" y="12487"/>
                    <a:pt x="2160" y="12465"/>
                    <a:pt x="2160" y="12443"/>
                  </a:cubicBezTo>
                  <a:cubicBezTo>
                    <a:pt x="2160" y="7172"/>
                    <a:pt x="6029" y="2899"/>
                    <a:pt x="10801" y="2899"/>
                  </a:cubicBezTo>
                  <a:cubicBezTo>
                    <a:pt x="15574" y="2899"/>
                    <a:pt x="19443" y="7172"/>
                    <a:pt x="19443" y="12443"/>
                  </a:cubicBezTo>
                  <a:cubicBezTo>
                    <a:pt x="19443" y="12499"/>
                    <a:pt x="19442" y="12555"/>
                    <a:pt x="19441" y="12610"/>
                  </a:cubicBezTo>
                  <a:close/>
                  <a:moveTo>
                    <a:pt x="20414" y="14867"/>
                  </a:moveTo>
                  <a:cubicBezTo>
                    <a:pt x="20394" y="14905"/>
                    <a:pt x="20379" y="14935"/>
                    <a:pt x="20363" y="14965"/>
                  </a:cubicBezTo>
                  <a:cubicBezTo>
                    <a:pt x="20164" y="15336"/>
                    <a:pt x="19947" y="15695"/>
                    <a:pt x="19712" y="16042"/>
                  </a:cubicBezTo>
                  <a:cubicBezTo>
                    <a:pt x="19695" y="16067"/>
                    <a:pt x="19676" y="16079"/>
                    <a:pt x="19646" y="16084"/>
                  </a:cubicBezTo>
                  <a:cubicBezTo>
                    <a:pt x="18866" y="16194"/>
                    <a:pt x="18097" y="16362"/>
                    <a:pt x="17340" y="16590"/>
                  </a:cubicBezTo>
                  <a:cubicBezTo>
                    <a:pt x="16449" y="16859"/>
                    <a:pt x="15585" y="17205"/>
                    <a:pt x="14749" y="17629"/>
                  </a:cubicBezTo>
                  <a:cubicBezTo>
                    <a:pt x="14317" y="17848"/>
                    <a:pt x="13895" y="18087"/>
                    <a:pt x="13484" y="18347"/>
                  </a:cubicBezTo>
                  <a:cubicBezTo>
                    <a:pt x="13449" y="18369"/>
                    <a:pt x="13429" y="18371"/>
                    <a:pt x="13397" y="18338"/>
                  </a:cubicBezTo>
                  <a:cubicBezTo>
                    <a:pt x="13152" y="18082"/>
                    <a:pt x="12901" y="17832"/>
                    <a:pt x="12643" y="17591"/>
                  </a:cubicBezTo>
                  <a:cubicBezTo>
                    <a:pt x="12641" y="17589"/>
                    <a:pt x="12640" y="17587"/>
                    <a:pt x="12635" y="17580"/>
                  </a:cubicBezTo>
                  <a:cubicBezTo>
                    <a:pt x="15025" y="16021"/>
                    <a:pt x="17614" y="15117"/>
                    <a:pt x="20414" y="14867"/>
                  </a:cubicBezTo>
                  <a:close/>
                  <a:moveTo>
                    <a:pt x="14987" y="20223"/>
                  </a:moveTo>
                  <a:cubicBezTo>
                    <a:pt x="14978" y="20207"/>
                    <a:pt x="14971" y="20193"/>
                    <a:pt x="14962" y="20177"/>
                  </a:cubicBezTo>
                  <a:cubicBezTo>
                    <a:pt x="14944" y="20157"/>
                    <a:pt x="14947" y="20147"/>
                    <a:pt x="14969" y="20134"/>
                  </a:cubicBezTo>
                  <a:cubicBezTo>
                    <a:pt x="15202" y="19998"/>
                    <a:pt x="15438" y="19869"/>
                    <a:pt x="15677" y="19747"/>
                  </a:cubicBezTo>
                  <a:cubicBezTo>
                    <a:pt x="16449" y="19355"/>
                    <a:pt x="17247" y="19039"/>
                    <a:pt x="18072" y="18800"/>
                  </a:cubicBezTo>
                  <a:cubicBezTo>
                    <a:pt x="18533" y="18441"/>
                    <a:pt x="18895" y="18207"/>
                    <a:pt x="19375" y="17844"/>
                  </a:cubicBezTo>
                  <a:cubicBezTo>
                    <a:pt x="19365" y="17804"/>
                    <a:pt x="17927" y="18134"/>
                    <a:pt x="17893" y="18144"/>
                  </a:cubicBezTo>
                  <a:cubicBezTo>
                    <a:pt x="17514" y="18256"/>
                    <a:pt x="17140" y="18381"/>
                    <a:pt x="16770" y="18523"/>
                  </a:cubicBezTo>
                  <a:cubicBezTo>
                    <a:pt x="16004" y="18817"/>
                    <a:pt x="15265" y="19176"/>
                    <a:pt x="14554" y="19600"/>
                  </a:cubicBezTo>
                  <a:cubicBezTo>
                    <a:pt x="14533" y="19612"/>
                    <a:pt x="14517" y="19627"/>
                    <a:pt x="14494" y="19598"/>
                  </a:cubicBezTo>
                  <a:cubicBezTo>
                    <a:pt x="14307" y="19366"/>
                    <a:pt x="14116" y="19137"/>
                    <a:pt x="13921" y="18913"/>
                  </a:cubicBezTo>
                  <a:cubicBezTo>
                    <a:pt x="13894" y="18882"/>
                    <a:pt x="13904" y="18873"/>
                    <a:pt x="13932" y="18856"/>
                  </a:cubicBezTo>
                  <a:cubicBezTo>
                    <a:pt x="14243" y="18667"/>
                    <a:pt x="14558" y="18487"/>
                    <a:pt x="14880" y="18320"/>
                  </a:cubicBezTo>
                  <a:cubicBezTo>
                    <a:pt x="15466" y="18014"/>
                    <a:pt x="16067" y="17749"/>
                    <a:pt x="16684" y="17523"/>
                  </a:cubicBezTo>
                  <a:cubicBezTo>
                    <a:pt x="17251" y="17315"/>
                    <a:pt x="17828" y="17143"/>
                    <a:pt x="18413" y="17006"/>
                  </a:cubicBezTo>
                  <a:cubicBezTo>
                    <a:pt x="18940" y="16882"/>
                    <a:pt x="19472" y="16788"/>
                    <a:pt x="20008" y="16723"/>
                  </a:cubicBezTo>
                  <a:cubicBezTo>
                    <a:pt x="20029" y="16720"/>
                    <a:pt x="20042" y="16712"/>
                    <a:pt x="20055" y="16695"/>
                  </a:cubicBezTo>
                  <a:cubicBezTo>
                    <a:pt x="20230" y="16446"/>
                    <a:pt x="20399" y="16193"/>
                    <a:pt x="20559" y="15932"/>
                  </a:cubicBezTo>
                  <a:cubicBezTo>
                    <a:pt x="20855" y="15449"/>
                    <a:pt x="21114" y="14943"/>
                    <a:pt x="21349" y="14424"/>
                  </a:cubicBezTo>
                  <a:cubicBezTo>
                    <a:pt x="21393" y="14324"/>
                    <a:pt x="21439" y="14225"/>
                    <a:pt x="21487" y="14121"/>
                  </a:cubicBezTo>
                  <a:cubicBezTo>
                    <a:pt x="21367" y="14128"/>
                    <a:pt x="21252" y="14135"/>
                    <a:pt x="21138" y="14140"/>
                  </a:cubicBezTo>
                  <a:cubicBezTo>
                    <a:pt x="20720" y="14158"/>
                    <a:pt x="20303" y="14189"/>
                    <a:pt x="19887" y="14236"/>
                  </a:cubicBezTo>
                  <a:cubicBezTo>
                    <a:pt x="19573" y="14272"/>
                    <a:pt x="19261" y="14315"/>
                    <a:pt x="18949" y="14368"/>
                  </a:cubicBezTo>
                  <a:cubicBezTo>
                    <a:pt x="18445" y="14454"/>
                    <a:pt x="17945" y="14563"/>
                    <a:pt x="17450" y="14693"/>
                  </a:cubicBezTo>
                  <a:cubicBezTo>
                    <a:pt x="16190" y="15026"/>
                    <a:pt x="14978" y="15498"/>
                    <a:pt x="13813" y="16109"/>
                  </a:cubicBezTo>
                  <a:cubicBezTo>
                    <a:pt x="13243" y="16407"/>
                    <a:pt x="12690" y="16737"/>
                    <a:pt x="12153" y="17099"/>
                  </a:cubicBezTo>
                  <a:cubicBezTo>
                    <a:pt x="12128" y="17116"/>
                    <a:pt x="12114" y="17112"/>
                    <a:pt x="12092" y="17093"/>
                  </a:cubicBezTo>
                  <a:cubicBezTo>
                    <a:pt x="11861" y="16889"/>
                    <a:pt x="11623" y="16692"/>
                    <a:pt x="11382" y="16501"/>
                  </a:cubicBezTo>
                  <a:cubicBezTo>
                    <a:pt x="11355" y="16479"/>
                    <a:pt x="11354" y="16471"/>
                    <a:pt x="11383" y="16451"/>
                  </a:cubicBezTo>
                  <a:cubicBezTo>
                    <a:pt x="11727" y="16212"/>
                    <a:pt x="12077" y="15985"/>
                    <a:pt x="12433" y="15770"/>
                  </a:cubicBezTo>
                  <a:cubicBezTo>
                    <a:pt x="12454" y="15761"/>
                    <a:pt x="12475" y="15753"/>
                    <a:pt x="12496" y="15743"/>
                  </a:cubicBezTo>
                  <a:cubicBezTo>
                    <a:pt x="12668" y="15662"/>
                    <a:pt x="12829" y="15561"/>
                    <a:pt x="12984" y="15450"/>
                  </a:cubicBezTo>
                  <a:cubicBezTo>
                    <a:pt x="13169" y="15347"/>
                    <a:pt x="13355" y="15248"/>
                    <a:pt x="13542" y="15151"/>
                  </a:cubicBezTo>
                  <a:cubicBezTo>
                    <a:pt x="14365" y="14728"/>
                    <a:pt x="15211" y="14370"/>
                    <a:pt x="16082" y="14077"/>
                  </a:cubicBezTo>
                  <a:cubicBezTo>
                    <a:pt x="16760" y="13849"/>
                    <a:pt x="17448" y="13663"/>
                    <a:pt x="18146" y="13517"/>
                  </a:cubicBezTo>
                  <a:cubicBezTo>
                    <a:pt x="18565" y="13430"/>
                    <a:pt x="18986" y="13358"/>
                    <a:pt x="19409" y="13301"/>
                  </a:cubicBezTo>
                  <a:cubicBezTo>
                    <a:pt x="19716" y="13260"/>
                    <a:pt x="20024" y="13227"/>
                    <a:pt x="20332" y="13201"/>
                  </a:cubicBezTo>
                  <a:cubicBezTo>
                    <a:pt x="20743" y="13167"/>
                    <a:pt x="21154" y="13148"/>
                    <a:pt x="21566" y="13142"/>
                  </a:cubicBezTo>
                  <a:cubicBezTo>
                    <a:pt x="21597" y="13141"/>
                    <a:pt x="21600" y="13129"/>
                    <a:pt x="21599" y="13102"/>
                  </a:cubicBezTo>
                  <a:cubicBezTo>
                    <a:pt x="21596" y="12905"/>
                    <a:pt x="21593" y="12707"/>
                    <a:pt x="21593" y="12509"/>
                  </a:cubicBezTo>
                  <a:cubicBezTo>
                    <a:pt x="21593" y="12474"/>
                    <a:pt x="21594" y="12158"/>
                    <a:pt x="21594" y="11952"/>
                  </a:cubicBezTo>
                  <a:cubicBezTo>
                    <a:pt x="21594" y="11675"/>
                    <a:pt x="21594" y="11352"/>
                    <a:pt x="21578" y="10958"/>
                  </a:cubicBezTo>
                  <a:cubicBezTo>
                    <a:pt x="21319" y="4601"/>
                    <a:pt x="16764" y="0"/>
                    <a:pt x="10800" y="0"/>
                  </a:cubicBezTo>
                  <a:cubicBezTo>
                    <a:pt x="4835" y="0"/>
                    <a:pt x="0" y="5158"/>
                    <a:pt x="0" y="11520"/>
                  </a:cubicBezTo>
                  <a:lnTo>
                    <a:pt x="11" y="12388"/>
                  </a:lnTo>
                  <a:cubicBezTo>
                    <a:pt x="9" y="12584"/>
                    <a:pt x="5" y="12781"/>
                    <a:pt x="1" y="12977"/>
                  </a:cubicBezTo>
                  <a:cubicBezTo>
                    <a:pt x="0" y="13009"/>
                    <a:pt x="8" y="13020"/>
                    <a:pt x="40" y="13020"/>
                  </a:cubicBezTo>
                  <a:cubicBezTo>
                    <a:pt x="163" y="13022"/>
                    <a:pt x="285" y="13027"/>
                    <a:pt x="408" y="13032"/>
                  </a:cubicBezTo>
                  <a:cubicBezTo>
                    <a:pt x="744" y="13046"/>
                    <a:pt x="1080" y="13072"/>
                    <a:pt x="1415" y="13106"/>
                  </a:cubicBezTo>
                  <a:cubicBezTo>
                    <a:pt x="1789" y="13143"/>
                    <a:pt x="2162" y="13192"/>
                    <a:pt x="2533" y="13254"/>
                  </a:cubicBezTo>
                  <a:cubicBezTo>
                    <a:pt x="2952" y="13323"/>
                    <a:pt x="3368" y="13408"/>
                    <a:pt x="3782" y="13507"/>
                  </a:cubicBezTo>
                  <a:cubicBezTo>
                    <a:pt x="4491" y="13710"/>
                    <a:pt x="4930" y="13767"/>
                    <a:pt x="5835" y="14139"/>
                  </a:cubicBezTo>
                  <a:cubicBezTo>
                    <a:pt x="6724" y="14471"/>
                    <a:pt x="7652" y="14885"/>
                    <a:pt x="8485" y="15354"/>
                  </a:cubicBezTo>
                  <a:cubicBezTo>
                    <a:pt x="9225" y="15771"/>
                    <a:pt x="9937" y="16237"/>
                    <a:pt x="10620" y="16754"/>
                  </a:cubicBezTo>
                  <a:cubicBezTo>
                    <a:pt x="11032" y="17067"/>
                    <a:pt x="11433" y="17395"/>
                    <a:pt x="11822" y="17741"/>
                  </a:cubicBezTo>
                  <a:cubicBezTo>
                    <a:pt x="12237" y="18110"/>
                    <a:pt x="12637" y="18496"/>
                    <a:pt x="13022" y="18900"/>
                  </a:cubicBezTo>
                  <a:cubicBezTo>
                    <a:pt x="13418" y="19317"/>
                    <a:pt x="13782" y="19765"/>
                    <a:pt x="14148" y="20212"/>
                  </a:cubicBezTo>
                  <a:cubicBezTo>
                    <a:pt x="14180" y="20251"/>
                    <a:pt x="14212" y="20291"/>
                    <a:pt x="14246" y="20333"/>
                  </a:cubicBezTo>
                  <a:cubicBezTo>
                    <a:pt x="13927" y="20453"/>
                    <a:pt x="13602" y="20522"/>
                    <a:pt x="13278" y="20595"/>
                  </a:cubicBezTo>
                  <a:cubicBezTo>
                    <a:pt x="13255" y="20600"/>
                    <a:pt x="13243" y="20589"/>
                    <a:pt x="13230" y="20573"/>
                  </a:cubicBezTo>
                  <a:cubicBezTo>
                    <a:pt x="13022" y="20320"/>
                    <a:pt x="12807" y="20074"/>
                    <a:pt x="12586" y="19833"/>
                  </a:cubicBezTo>
                  <a:cubicBezTo>
                    <a:pt x="12170" y="19382"/>
                    <a:pt x="11737" y="18952"/>
                    <a:pt x="11283" y="18546"/>
                  </a:cubicBezTo>
                  <a:cubicBezTo>
                    <a:pt x="10759" y="18076"/>
                    <a:pt x="10213" y="17638"/>
                    <a:pt x="9643" y="17234"/>
                  </a:cubicBezTo>
                  <a:cubicBezTo>
                    <a:pt x="8820" y="16651"/>
                    <a:pt x="7958" y="16142"/>
                    <a:pt x="7057" y="15709"/>
                  </a:cubicBezTo>
                  <a:cubicBezTo>
                    <a:pt x="5978" y="15190"/>
                    <a:pt x="4862" y="14788"/>
                    <a:pt x="3709" y="14502"/>
                  </a:cubicBezTo>
                  <a:cubicBezTo>
                    <a:pt x="3290" y="14399"/>
                    <a:pt x="2869" y="14312"/>
                    <a:pt x="2445" y="14240"/>
                  </a:cubicBezTo>
                  <a:cubicBezTo>
                    <a:pt x="2186" y="14196"/>
                    <a:pt x="1926" y="14158"/>
                    <a:pt x="1664" y="14127"/>
                  </a:cubicBezTo>
                  <a:cubicBezTo>
                    <a:pt x="1441" y="14100"/>
                    <a:pt x="1216" y="14077"/>
                    <a:pt x="991" y="14059"/>
                  </a:cubicBezTo>
                  <a:cubicBezTo>
                    <a:pt x="708" y="14036"/>
                    <a:pt x="424" y="14021"/>
                    <a:pt x="141" y="14004"/>
                  </a:cubicBezTo>
                  <a:cubicBezTo>
                    <a:pt x="111" y="14002"/>
                    <a:pt x="103" y="14006"/>
                    <a:pt x="118" y="14039"/>
                  </a:cubicBezTo>
                  <a:cubicBezTo>
                    <a:pt x="219" y="14260"/>
                    <a:pt x="316" y="14485"/>
                    <a:pt x="420" y="14705"/>
                  </a:cubicBezTo>
                  <a:cubicBezTo>
                    <a:pt x="729" y="15367"/>
                    <a:pt x="1094" y="15993"/>
                    <a:pt x="1507" y="16588"/>
                  </a:cubicBezTo>
                  <a:cubicBezTo>
                    <a:pt x="1524" y="16611"/>
                    <a:pt x="1543" y="16614"/>
                    <a:pt x="1565" y="16617"/>
                  </a:cubicBezTo>
                  <a:cubicBezTo>
                    <a:pt x="1790" y="16647"/>
                    <a:pt x="2014" y="16682"/>
                    <a:pt x="2237" y="16722"/>
                  </a:cubicBezTo>
                  <a:cubicBezTo>
                    <a:pt x="2737" y="16811"/>
                    <a:pt x="3232" y="16927"/>
                    <a:pt x="3721" y="17067"/>
                  </a:cubicBezTo>
                  <a:cubicBezTo>
                    <a:pt x="4701" y="17349"/>
                    <a:pt x="5646" y="17729"/>
                    <a:pt x="6556" y="18206"/>
                  </a:cubicBezTo>
                  <a:cubicBezTo>
                    <a:pt x="7243" y="18565"/>
                    <a:pt x="7901" y="18976"/>
                    <a:pt x="8533" y="19436"/>
                  </a:cubicBezTo>
                  <a:cubicBezTo>
                    <a:pt x="9117" y="19862"/>
                    <a:pt x="9671" y="20327"/>
                    <a:pt x="10195" y="20834"/>
                  </a:cubicBezTo>
                  <a:cubicBezTo>
                    <a:pt x="10204" y="20843"/>
                    <a:pt x="10219" y="20849"/>
                    <a:pt x="10220" y="20867"/>
                  </a:cubicBezTo>
                  <a:cubicBezTo>
                    <a:pt x="10208" y="20867"/>
                    <a:pt x="10198" y="20868"/>
                    <a:pt x="10189" y="20867"/>
                  </a:cubicBezTo>
                  <a:cubicBezTo>
                    <a:pt x="10036" y="20858"/>
                    <a:pt x="9884" y="20845"/>
                    <a:pt x="9732" y="20829"/>
                  </a:cubicBezTo>
                  <a:cubicBezTo>
                    <a:pt x="9360" y="20790"/>
                    <a:pt x="8992" y="20730"/>
                    <a:pt x="8627" y="20650"/>
                  </a:cubicBezTo>
                  <a:cubicBezTo>
                    <a:pt x="8584" y="20641"/>
                    <a:pt x="8541" y="20638"/>
                    <a:pt x="8503" y="20608"/>
                  </a:cubicBezTo>
                  <a:cubicBezTo>
                    <a:pt x="7710" y="19980"/>
                    <a:pt x="6867" y="19441"/>
                    <a:pt x="5975" y="18988"/>
                  </a:cubicBezTo>
                  <a:cubicBezTo>
                    <a:pt x="5224" y="18607"/>
                    <a:pt x="4449" y="18297"/>
                    <a:pt x="3650" y="18056"/>
                  </a:cubicBezTo>
                  <a:cubicBezTo>
                    <a:pt x="3603" y="18041"/>
                    <a:pt x="2558" y="17681"/>
                    <a:pt x="2544" y="17734"/>
                  </a:cubicBezTo>
                  <a:lnTo>
                    <a:pt x="3463" y="18710"/>
                  </a:lnTo>
                  <a:cubicBezTo>
                    <a:pt x="3648" y="18762"/>
                    <a:pt x="3830" y="18823"/>
                    <a:pt x="4012" y="18886"/>
                  </a:cubicBezTo>
                  <a:cubicBezTo>
                    <a:pt x="4902" y="19196"/>
                    <a:pt x="5755" y="19596"/>
                    <a:pt x="6570" y="20085"/>
                  </a:cubicBezTo>
                  <a:cubicBezTo>
                    <a:pt x="7139" y="20427"/>
                    <a:pt x="7687" y="20803"/>
                    <a:pt x="8208" y="21224"/>
                  </a:cubicBezTo>
                  <a:cubicBezTo>
                    <a:pt x="8231" y="21243"/>
                    <a:pt x="8253" y="21263"/>
                    <a:pt x="8285" y="21271"/>
                  </a:cubicBezTo>
                  <a:cubicBezTo>
                    <a:pt x="8361" y="21289"/>
                    <a:pt x="8437" y="21305"/>
                    <a:pt x="8514" y="21322"/>
                  </a:cubicBezTo>
                  <a:cubicBezTo>
                    <a:pt x="9155" y="21452"/>
                    <a:pt x="10252" y="21600"/>
                    <a:pt x="11639" y="21500"/>
                  </a:cubicBezTo>
                  <a:cubicBezTo>
                    <a:pt x="11674" y="21496"/>
                    <a:pt x="11709" y="21493"/>
                    <a:pt x="11744" y="21489"/>
                  </a:cubicBezTo>
                  <a:cubicBezTo>
                    <a:pt x="11734" y="21477"/>
                    <a:pt x="11730" y="21470"/>
                    <a:pt x="11725" y="21465"/>
                  </a:cubicBezTo>
                  <a:cubicBezTo>
                    <a:pt x="11404" y="21122"/>
                    <a:pt x="11085" y="20776"/>
                    <a:pt x="10750" y="20448"/>
                  </a:cubicBezTo>
                  <a:cubicBezTo>
                    <a:pt x="10405" y="20113"/>
                    <a:pt x="10051" y="19791"/>
                    <a:pt x="9683" y="19486"/>
                  </a:cubicBezTo>
                  <a:cubicBezTo>
                    <a:pt x="8852" y="18800"/>
                    <a:pt x="7968" y="18204"/>
                    <a:pt x="7031" y="17697"/>
                  </a:cubicBezTo>
                  <a:cubicBezTo>
                    <a:pt x="6071" y="17177"/>
                    <a:pt x="5073" y="16763"/>
                    <a:pt x="4037" y="16453"/>
                  </a:cubicBezTo>
                  <a:cubicBezTo>
                    <a:pt x="3340" y="16244"/>
                    <a:pt x="2633" y="16087"/>
                    <a:pt x="1916" y="15979"/>
                  </a:cubicBezTo>
                  <a:cubicBezTo>
                    <a:pt x="1890" y="15975"/>
                    <a:pt x="1874" y="15964"/>
                    <a:pt x="1859" y="15942"/>
                  </a:cubicBezTo>
                  <a:cubicBezTo>
                    <a:pt x="1613" y="15571"/>
                    <a:pt x="1387" y="15187"/>
                    <a:pt x="1182" y="14788"/>
                  </a:cubicBezTo>
                  <a:cubicBezTo>
                    <a:pt x="1178" y="14780"/>
                    <a:pt x="1170" y="14772"/>
                    <a:pt x="1174" y="14759"/>
                  </a:cubicBezTo>
                  <a:cubicBezTo>
                    <a:pt x="1377" y="14779"/>
                    <a:pt x="1580" y="14803"/>
                    <a:pt x="1782" y="14829"/>
                  </a:cubicBezTo>
                  <a:cubicBezTo>
                    <a:pt x="2185" y="14882"/>
                    <a:pt x="2585" y="14950"/>
                    <a:pt x="2983" y="15034"/>
                  </a:cubicBezTo>
                  <a:cubicBezTo>
                    <a:pt x="3699" y="15183"/>
                    <a:pt x="4403" y="15380"/>
                    <a:pt x="5096" y="15625"/>
                  </a:cubicBezTo>
                  <a:cubicBezTo>
                    <a:pt x="5925" y="15917"/>
                    <a:pt x="6729" y="16274"/>
                    <a:pt x="7508" y="16695"/>
                  </a:cubicBezTo>
                  <a:cubicBezTo>
                    <a:pt x="8107" y="17019"/>
                    <a:pt x="8686" y="17378"/>
                    <a:pt x="9246" y="17773"/>
                  </a:cubicBezTo>
                  <a:cubicBezTo>
                    <a:pt x="9794" y="18159"/>
                    <a:pt x="10320" y="18577"/>
                    <a:pt x="10824" y="19026"/>
                  </a:cubicBezTo>
                  <a:cubicBezTo>
                    <a:pt x="11339" y="19485"/>
                    <a:pt x="11827" y="19973"/>
                    <a:pt x="12291" y="20490"/>
                  </a:cubicBezTo>
                  <a:cubicBezTo>
                    <a:pt x="12533" y="20761"/>
                    <a:pt x="12767" y="21039"/>
                    <a:pt x="12994" y="21324"/>
                  </a:cubicBezTo>
                  <a:cubicBezTo>
                    <a:pt x="13008" y="21343"/>
                    <a:pt x="13021" y="21348"/>
                    <a:pt x="13044" y="21342"/>
                  </a:cubicBezTo>
                  <a:cubicBezTo>
                    <a:pt x="13185" y="21310"/>
                    <a:pt x="13325" y="21280"/>
                    <a:pt x="13465" y="21249"/>
                  </a:cubicBezTo>
                  <a:cubicBezTo>
                    <a:pt x="13950" y="21112"/>
                    <a:pt x="14546" y="20920"/>
                    <a:pt x="15181" y="20661"/>
                  </a:cubicBezTo>
                  <a:cubicBezTo>
                    <a:pt x="15155" y="20572"/>
                    <a:pt x="15108" y="20451"/>
                    <a:pt x="15023" y="20290"/>
                  </a:cubicBezTo>
                  <a:lnTo>
                    <a:pt x="14987" y="20222"/>
                  </a:lnTo>
                  <a:close/>
                </a:path>
              </a:pathLst>
            </a:custGeom>
            <a:solidFill>
              <a:srgbClr val="75AB45"/>
            </a:solidFill>
            <a:ln w="12700" cap="flat">
              <a:noFill/>
              <a:miter lim="400000"/>
            </a:ln>
            <a:effectLst/>
          </p:spPr>
          <p:txBody>
            <a:bodyPr wrap="square" lIns="68580" tIns="68580" rIns="68580" bIns="68580" numCol="1" anchor="ctr">
              <a:noAutofit/>
            </a:bodyPr>
            <a:lstStyle/>
            <a:p>
              <a:pPr algn="l" defTabSz="1828800">
                <a:defRPr sz="3200">
                  <a:solidFill>
                    <a:srgbClr val="3A2D2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" name="Forma Livre: Forma 7"/>
            <p:cNvSpPr/>
            <p:nvPr/>
          </p:nvSpPr>
          <p:spPr>
            <a:xfrm>
              <a:off x="705689" y="98432"/>
              <a:ext cx="886368" cy="99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55" y="1398"/>
                  </a:moveTo>
                  <a:lnTo>
                    <a:pt x="0" y="1398"/>
                  </a:lnTo>
                  <a:lnTo>
                    <a:pt x="0" y="16436"/>
                  </a:lnTo>
                  <a:lnTo>
                    <a:pt x="955" y="16436"/>
                  </a:lnTo>
                  <a:lnTo>
                    <a:pt x="955" y="13505"/>
                  </a:lnTo>
                  <a:lnTo>
                    <a:pt x="390" y="13505"/>
                  </a:lnTo>
                  <a:lnTo>
                    <a:pt x="390" y="10168"/>
                  </a:lnTo>
                  <a:lnTo>
                    <a:pt x="927" y="10168"/>
                  </a:lnTo>
                  <a:lnTo>
                    <a:pt x="927" y="7237"/>
                  </a:lnTo>
                  <a:lnTo>
                    <a:pt x="390" y="7237"/>
                  </a:lnTo>
                  <a:lnTo>
                    <a:pt x="390" y="4328"/>
                  </a:lnTo>
                  <a:lnTo>
                    <a:pt x="955" y="4328"/>
                  </a:lnTo>
                  <a:lnTo>
                    <a:pt x="955" y="1397"/>
                  </a:lnTo>
                  <a:close/>
                  <a:moveTo>
                    <a:pt x="2064" y="6899"/>
                  </a:moveTo>
                  <a:cubicBezTo>
                    <a:pt x="1973" y="6426"/>
                    <a:pt x="1856" y="6043"/>
                    <a:pt x="1689" y="6043"/>
                  </a:cubicBezTo>
                  <a:cubicBezTo>
                    <a:pt x="1585" y="6043"/>
                    <a:pt x="1448" y="6223"/>
                    <a:pt x="1347" y="7057"/>
                  </a:cubicBezTo>
                  <a:cubicBezTo>
                    <a:pt x="1281" y="7598"/>
                    <a:pt x="1238" y="8410"/>
                    <a:pt x="1238" y="9379"/>
                  </a:cubicBezTo>
                  <a:cubicBezTo>
                    <a:pt x="1238" y="10146"/>
                    <a:pt x="1266" y="10710"/>
                    <a:pt x="1319" y="11206"/>
                  </a:cubicBezTo>
                  <a:cubicBezTo>
                    <a:pt x="1367" y="11634"/>
                    <a:pt x="1436" y="11950"/>
                    <a:pt x="1502" y="12130"/>
                  </a:cubicBezTo>
                  <a:lnTo>
                    <a:pt x="1593" y="12378"/>
                  </a:lnTo>
                  <a:cubicBezTo>
                    <a:pt x="1646" y="12513"/>
                    <a:pt x="1679" y="12604"/>
                    <a:pt x="1704" y="12739"/>
                  </a:cubicBezTo>
                  <a:cubicBezTo>
                    <a:pt x="1737" y="12919"/>
                    <a:pt x="1745" y="13145"/>
                    <a:pt x="1745" y="13326"/>
                  </a:cubicBezTo>
                  <a:cubicBezTo>
                    <a:pt x="1745" y="13573"/>
                    <a:pt x="1729" y="13821"/>
                    <a:pt x="1707" y="13979"/>
                  </a:cubicBezTo>
                  <a:cubicBezTo>
                    <a:pt x="1674" y="14205"/>
                    <a:pt x="1616" y="14205"/>
                    <a:pt x="1593" y="14205"/>
                  </a:cubicBezTo>
                  <a:cubicBezTo>
                    <a:pt x="1545" y="14205"/>
                    <a:pt x="1491" y="14114"/>
                    <a:pt x="1441" y="13889"/>
                  </a:cubicBezTo>
                  <a:cubicBezTo>
                    <a:pt x="1403" y="13731"/>
                    <a:pt x="1352" y="13415"/>
                    <a:pt x="1317" y="13144"/>
                  </a:cubicBezTo>
                  <a:lnTo>
                    <a:pt x="1162" y="15332"/>
                  </a:lnTo>
                  <a:cubicBezTo>
                    <a:pt x="1309" y="16481"/>
                    <a:pt x="1474" y="16774"/>
                    <a:pt x="1626" y="16774"/>
                  </a:cubicBezTo>
                  <a:cubicBezTo>
                    <a:pt x="1745" y="16774"/>
                    <a:pt x="1881" y="16616"/>
                    <a:pt x="1993" y="15625"/>
                  </a:cubicBezTo>
                  <a:cubicBezTo>
                    <a:pt x="2043" y="15174"/>
                    <a:pt x="2109" y="14317"/>
                    <a:pt x="2109" y="12987"/>
                  </a:cubicBezTo>
                  <a:cubicBezTo>
                    <a:pt x="2109" y="12220"/>
                    <a:pt x="2086" y="11611"/>
                    <a:pt x="2021" y="11070"/>
                  </a:cubicBezTo>
                  <a:cubicBezTo>
                    <a:pt x="1962" y="10597"/>
                    <a:pt x="1897" y="10371"/>
                    <a:pt x="1833" y="10191"/>
                  </a:cubicBezTo>
                  <a:lnTo>
                    <a:pt x="1737" y="9920"/>
                  </a:lnTo>
                  <a:cubicBezTo>
                    <a:pt x="1691" y="9785"/>
                    <a:pt x="1653" y="9717"/>
                    <a:pt x="1628" y="9582"/>
                  </a:cubicBezTo>
                  <a:cubicBezTo>
                    <a:pt x="1610" y="9492"/>
                    <a:pt x="1593" y="9357"/>
                    <a:pt x="1593" y="9132"/>
                  </a:cubicBezTo>
                  <a:cubicBezTo>
                    <a:pt x="1593" y="8974"/>
                    <a:pt x="1603" y="8793"/>
                    <a:pt x="1615" y="8681"/>
                  </a:cubicBezTo>
                  <a:cubicBezTo>
                    <a:pt x="1638" y="8478"/>
                    <a:pt x="1681" y="8387"/>
                    <a:pt x="1719" y="8387"/>
                  </a:cubicBezTo>
                  <a:cubicBezTo>
                    <a:pt x="1790" y="8387"/>
                    <a:pt x="1864" y="8658"/>
                    <a:pt x="1919" y="8951"/>
                  </a:cubicBezTo>
                  <a:lnTo>
                    <a:pt x="2064" y="6899"/>
                  </a:lnTo>
                  <a:close/>
                  <a:moveTo>
                    <a:pt x="3175" y="6606"/>
                  </a:moveTo>
                  <a:cubicBezTo>
                    <a:pt x="3079" y="6200"/>
                    <a:pt x="2988" y="6043"/>
                    <a:pt x="2889" y="6043"/>
                  </a:cubicBezTo>
                  <a:cubicBezTo>
                    <a:pt x="2735" y="6043"/>
                    <a:pt x="2585" y="6403"/>
                    <a:pt x="2459" y="7463"/>
                  </a:cubicBezTo>
                  <a:cubicBezTo>
                    <a:pt x="2352" y="8365"/>
                    <a:pt x="2271" y="9717"/>
                    <a:pt x="2271" y="11431"/>
                  </a:cubicBezTo>
                  <a:cubicBezTo>
                    <a:pt x="2271" y="13257"/>
                    <a:pt x="2363" y="14519"/>
                    <a:pt x="2449" y="15263"/>
                  </a:cubicBezTo>
                  <a:cubicBezTo>
                    <a:pt x="2552" y="16165"/>
                    <a:pt x="2697" y="16774"/>
                    <a:pt x="2887" y="16774"/>
                  </a:cubicBezTo>
                  <a:cubicBezTo>
                    <a:pt x="2988" y="16774"/>
                    <a:pt x="3079" y="16639"/>
                    <a:pt x="3175" y="16165"/>
                  </a:cubicBezTo>
                  <a:lnTo>
                    <a:pt x="3175" y="13235"/>
                  </a:lnTo>
                  <a:cubicBezTo>
                    <a:pt x="3092" y="13866"/>
                    <a:pt x="3006" y="14023"/>
                    <a:pt x="2942" y="14023"/>
                  </a:cubicBezTo>
                  <a:cubicBezTo>
                    <a:pt x="2861" y="14023"/>
                    <a:pt x="2778" y="13753"/>
                    <a:pt x="2722" y="13212"/>
                  </a:cubicBezTo>
                  <a:cubicBezTo>
                    <a:pt x="2677" y="12783"/>
                    <a:pt x="2646" y="12152"/>
                    <a:pt x="2646" y="11408"/>
                  </a:cubicBezTo>
                  <a:cubicBezTo>
                    <a:pt x="2646" y="10597"/>
                    <a:pt x="2682" y="9943"/>
                    <a:pt x="2730" y="9514"/>
                  </a:cubicBezTo>
                  <a:cubicBezTo>
                    <a:pt x="2755" y="9289"/>
                    <a:pt x="2823" y="8793"/>
                    <a:pt x="2937" y="8793"/>
                  </a:cubicBezTo>
                  <a:cubicBezTo>
                    <a:pt x="2996" y="8793"/>
                    <a:pt x="3087" y="8906"/>
                    <a:pt x="3175" y="9560"/>
                  </a:cubicBezTo>
                  <a:lnTo>
                    <a:pt x="3175" y="6606"/>
                  </a:lnTo>
                  <a:close/>
                  <a:moveTo>
                    <a:pt x="4690" y="11408"/>
                  </a:moveTo>
                  <a:cubicBezTo>
                    <a:pt x="4690" y="10123"/>
                    <a:pt x="4634" y="8680"/>
                    <a:pt x="4520" y="7666"/>
                  </a:cubicBezTo>
                  <a:cubicBezTo>
                    <a:pt x="4419" y="6764"/>
                    <a:pt x="4247" y="6043"/>
                    <a:pt x="4026" y="6043"/>
                  </a:cubicBezTo>
                  <a:cubicBezTo>
                    <a:pt x="3806" y="6043"/>
                    <a:pt x="3634" y="6764"/>
                    <a:pt x="3533" y="7666"/>
                  </a:cubicBezTo>
                  <a:cubicBezTo>
                    <a:pt x="3419" y="8680"/>
                    <a:pt x="3363" y="10123"/>
                    <a:pt x="3363" y="11408"/>
                  </a:cubicBezTo>
                  <a:cubicBezTo>
                    <a:pt x="3363" y="12694"/>
                    <a:pt x="3419" y="14136"/>
                    <a:pt x="3533" y="15151"/>
                  </a:cubicBezTo>
                  <a:cubicBezTo>
                    <a:pt x="3634" y="16053"/>
                    <a:pt x="3806" y="16774"/>
                    <a:pt x="4026" y="16774"/>
                  </a:cubicBezTo>
                  <a:cubicBezTo>
                    <a:pt x="4247" y="16774"/>
                    <a:pt x="4419" y="16053"/>
                    <a:pt x="4520" y="15151"/>
                  </a:cubicBezTo>
                  <a:cubicBezTo>
                    <a:pt x="4634" y="14136"/>
                    <a:pt x="4690" y="12694"/>
                    <a:pt x="4690" y="11408"/>
                  </a:cubicBezTo>
                  <a:close/>
                  <a:moveTo>
                    <a:pt x="4026" y="8793"/>
                  </a:moveTo>
                  <a:cubicBezTo>
                    <a:pt x="4110" y="8793"/>
                    <a:pt x="4178" y="9041"/>
                    <a:pt x="4231" y="9514"/>
                  </a:cubicBezTo>
                  <a:cubicBezTo>
                    <a:pt x="4285" y="9988"/>
                    <a:pt x="4315" y="10597"/>
                    <a:pt x="4315" y="11408"/>
                  </a:cubicBezTo>
                  <a:cubicBezTo>
                    <a:pt x="4315" y="12220"/>
                    <a:pt x="4285" y="12828"/>
                    <a:pt x="4231" y="13302"/>
                  </a:cubicBezTo>
                  <a:cubicBezTo>
                    <a:pt x="4178" y="13776"/>
                    <a:pt x="4110" y="14023"/>
                    <a:pt x="4029" y="14023"/>
                  </a:cubicBezTo>
                  <a:cubicBezTo>
                    <a:pt x="3933" y="14023"/>
                    <a:pt x="3867" y="13708"/>
                    <a:pt x="3821" y="13302"/>
                  </a:cubicBezTo>
                  <a:cubicBezTo>
                    <a:pt x="3778" y="12919"/>
                    <a:pt x="3738" y="12332"/>
                    <a:pt x="3738" y="11408"/>
                  </a:cubicBezTo>
                  <a:cubicBezTo>
                    <a:pt x="3738" y="10597"/>
                    <a:pt x="3768" y="9988"/>
                    <a:pt x="3821" y="9514"/>
                  </a:cubicBezTo>
                  <a:cubicBezTo>
                    <a:pt x="3874" y="9041"/>
                    <a:pt x="3943" y="8793"/>
                    <a:pt x="4026" y="8793"/>
                  </a:cubicBezTo>
                  <a:close/>
                  <a:moveTo>
                    <a:pt x="4928" y="0"/>
                  </a:moveTo>
                  <a:lnTo>
                    <a:pt x="4928" y="16436"/>
                  </a:lnTo>
                  <a:lnTo>
                    <a:pt x="5292" y="16436"/>
                  </a:lnTo>
                  <a:lnTo>
                    <a:pt x="5292" y="0"/>
                  </a:lnTo>
                  <a:lnTo>
                    <a:pt x="4928" y="0"/>
                  </a:lnTo>
                  <a:close/>
                  <a:moveTo>
                    <a:pt x="6452" y="7508"/>
                  </a:moveTo>
                  <a:cubicBezTo>
                    <a:pt x="6348" y="6245"/>
                    <a:pt x="6194" y="6043"/>
                    <a:pt x="6098" y="6043"/>
                  </a:cubicBezTo>
                  <a:cubicBezTo>
                    <a:pt x="5941" y="6043"/>
                    <a:pt x="5804" y="6538"/>
                    <a:pt x="5705" y="7418"/>
                  </a:cubicBezTo>
                  <a:cubicBezTo>
                    <a:pt x="5601" y="8342"/>
                    <a:pt x="5530" y="9785"/>
                    <a:pt x="5530" y="11476"/>
                  </a:cubicBezTo>
                  <a:cubicBezTo>
                    <a:pt x="5530" y="12806"/>
                    <a:pt x="5576" y="14114"/>
                    <a:pt x="5695" y="15241"/>
                  </a:cubicBezTo>
                  <a:cubicBezTo>
                    <a:pt x="5819" y="16414"/>
                    <a:pt x="5956" y="16774"/>
                    <a:pt x="6118" y="16774"/>
                  </a:cubicBezTo>
                  <a:cubicBezTo>
                    <a:pt x="6212" y="16774"/>
                    <a:pt x="6353" y="16571"/>
                    <a:pt x="6452" y="15219"/>
                  </a:cubicBezTo>
                  <a:lnTo>
                    <a:pt x="6452" y="16436"/>
                  </a:lnTo>
                  <a:lnTo>
                    <a:pt x="6817" y="16436"/>
                  </a:lnTo>
                  <a:lnTo>
                    <a:pt x="6817" y="6381"/>
                  </a:lnTo>
                  <a:lnTo>
                    <a:pt x="6452" y="6381"/>
                  </a:lnTo>
                  <a:lnTo>
                    <a:pt x="6452" y="7508"/>
                  </a:lnTo>
                  <a:close/>
                  <a:moveTo>
                    <a:pt x="6189" y="8838"/>
                  </a:moveTo>
                  <a:cubicBezTo>
                    <a:pt x="6255" y="8838"/>
                    <a:pt x="6336" y="9064"/>
                    <a:pt x="6391" y="9537"/>
                  </a:cubicBezTo>
                  <a:cubicBezTo>
                    <a:pt x="6445" y="9988"/>
                    <a:pt x="6475" y="10665"/>
                    <a:pt x="6475" y="11386"/>
                  </a:cubicBezTo>
                  <a:cubicBezTo>
                    <a:pt x="6475" y="12243"/>
                    <a:pt x="6434" y="12874"/>
                    <a:pt x="6386" y="13280"/>
                  </a:cubicBezTo>
                  <a:cubicBezTo>
                    <a:pt x="6338" y="13708"/>
                    <a:pt x="6270" y="13979"/>
                    <a:pt x="6196" y="13979"/>
                  </a:cubicBezTo>
                  <a:cubicBezTo>
                    <a:pt x="6110" y="13979"/>
                    <a:pt x="6032" y="13663"/>
                    <a:pt x="5981" y="13189"/>
                  </a:cubicBezTo>
                  <a:cubicBezTo>
                    <a:pt x="5948" y="12874"/>
                    <a:pt x="5905" y="12288"/>
                    <a:pt x="5905" y="11386"/>
                  </a:cubicBezTo>
                  <a:cubicBezTo>
                    <a:pt x="5905" y="10484"/>
                    <a:pt x="5951" y="9898"/>
                    <a:pt x="5989" y="9560"/>
                  </a:cubicBezTo>
                  <a:cubicBezTo>
                    <a:pt x="6037" y="9131"/>
                    <a:pt x="6110" y="8838"/>
                    <a:pt x="6189" y="8838"/>
                  </a:cubicBezTo>
                  <a:close/>
                  <a:moveTo>
                    <a:pt x="8954" y="11972"/>
                  </a:moveTo>
                  <a:cubicBezTo>
                    <a:pt x="8805" y="13280"/>
                    <a:pt x="8668" y="13528"/>
                    <a:pt x="8567" y="13528"/>
                  </a:cubicBezTo>
                  <a:cubicBezTo>
                    <a:pt x="8359" y="13528"/>
                    <a:pt x="8237" y="12581"/>
                    <a:pt x="8202" y="12265"/>
                  </a:cubicBezTo>
                  <a:cubicBezTo>
                    <a:pt x="8126" y="11612"/>
                    <a:pt x="8055" y="10507"/>
                    <a:pt x="8055" y="8951"/>
                  </a:cubicBezTo>
                  <a:cubicBezTo>
                    <a:pt x="8055" y="7508"/>
                    <a:pt x="8121" y="6291"/>
                    <a:pt x="8215" y="5479"/>
                  </a:cubicBezTo>
                  <a:cubicBezTo>
                    <a:pt x="8303" y="4713"/>
                    <a:pt x="8417" y="4307"/>
                    <a:pt x="8559" y="4307"/>
                  </a:cubicBezTo>
                  <a:cubicBezTo>
                    <a:pt x="8739" y="4307"/>
                    <a:pt x="8868" y="5096"/>
                    <a:pt x="8954" y="5907"/>
                  </a:cubicBezTo>
                  <a:lnTo>
                    <a:pt x="8954" y="1894"/>
                  </a:lnTo>
                  <a:cubicBezTo>
                    <a:pt x="8789" y="1263"/>
                    <a:pt x="8660" y="1060"/>
                    <a:pt x="8549" y="1060"/>
                  </a:cubicBezTo>
                  <a:cubicBezTo>
                    <a:pt x="8285" y="1060"/>
                    <a:pt x="8068" y="1939"/>
                    <a:pt x="7918" y="3225"/>
                  </a:cubicBezTo>
                  <a:cubicBezTo>
                    <a:pt x="7766" y="4532"/>
                    <a:pt x="7655" y="6517"/>
                    <a:pt x="7655" y="8884"/>
                  </a:cubicBezTo>
                  <a:cubicBezTo>
                    <a:pt x="7655" y="11296"/>
                    <a:pt x="7766" y="13280"/>
                    <a:pt x="7918" y="14588"/>
                  </a:cubicBezTo>
                  <a:cubicBezTo>
                    <a:pt x="8060" y="15828"/>
                    <a:pt x="8270" y="16775"/>
                    <a:pt x="8582" y="16775"/>
                  </a:cubicBezTo>
                  <a:cubicBezTo>
                    <a:pt x="8683" y="16775"/>
                    <a:pt x="8805" y="16639"/>
                    <a:pt x="8954" y="15963"/>
                  </a:cubicBezTo>
                  <a:lnTo>
                    <a:pt x="8954" y="11973"/>
                  </a:lnTo>
                  <a:close/>
                  <a:moveTo>
                    <a:pt x="10494" y="11408"/>
                  </a:moveTo>
                  <a:cubicBezTo>
                    <a:pt x="10494" y="10123"/>
                    <a:pt x="10438" y="8681"/>
                    <a:pt x="10324" y="7666"/>
                  </a:cubicBezTo>
                  <a:cubicBezTo>
                    <a:pt x="10223" y="6764"/>
                    <a:pt x="10050" y="6043"/>
                    <a:pt x="9830" y="6043"/>
                  </a:cubicBezTo>
                  <a:cubicBezTo>
                    <a:pt x="9610" y="6043"/>
                    <a:pt x="9438" y="6764"/>
                    <a:pt x="9336" y="7666"/>
                  </a:cubicBezTo>
                  <a:cubicBezTo>
                    <a:pt x="9223" y="8681"/>
                    <a:pt x="9167" y="10123"/>
                    <a:pt x="9167" y="11408"/>
                  </a:cubicBezTo>
                  <a:cubicBezTo>
                    <a:pt x="9167" y="12694"/>
                    <a:pt x="9222" y="14137"/>
                    <a:pt x="9336" y="15151"/>
                  </a:cubicBezTo>
                  <a:cubicBezTo>
                    <a:pt x="9438" y="16053"/>
                    <a:pt x="9610" y="16774"/>
                    <a:pt x="9830" y="16774"/>
                  </a:cubicBezTo>
                  <a:cubicBezTo>
                    <a:pt x="10051" y="16774"/>
                    <a:pt x="10223" y="16053"/>
                    <a:pt x="10324" y="15151"/>
                  </a:cubicBezTo>
                  <a:cubicBezTo>
                    <a:pt x="10438" y="14137"/>
                    <a:pt x="10494" y="12694"/>
                    <a:pt x="10494" y="11408"/>
                  </a:cubicBezTo>
                  <a:close/>
                  <a:moveTo>
                    <a:pt x="9830" y="8793"/>
                  </a:moveTo>
                  <a:cubicBezTo>
                    <a:pt x="9914" y="8793"/>
                    <a:pt x="9982" y="9041"/>
                    <a:pt x="10035" y="9515"/>
                  </a:cubicBezTo>
                  <a:cubicBezTo>
                    <a:pt x="10088" y="9988"/>
                    <a:pt x="10119" y="10597"/>
                    <a:pt x="10119" y="11408"/>
                  </a:cubicBezTo>
                  <a:cubicBezTo>
                    <a:pt x="10119" y="12220"/>
                    <a:pt x="10088" y="12829"/>
                    <a:pt x="10035" y="13302"/>
                  </a:cubicBezTo>
                  <a:cubicBezTo>
                    <a:pt x="9982" y="13776"/>
                    <a:pt x="9914" y="14024"/>
                    <a:pt x="9833" y="14024"/>
                  </a:cubicBezTo>
                  <a:cubicBezTo>
                    <a:pt x="9736" y="14024"/>
                    <a:pt x="9671" y="13708"/>
                    <a:pt x="9625" y="13302"/>
                  </a:cubicBezTo>
                  <a:cubicBezTo>
                    <a:pt x="9582" y="12919"/>
                    <a:pt x="9542" y="12333"/>
                    <a:pt x="9542" y="11408"/>
                  </a:cubicBezTo>
                  <a:cubicBezTo>
                    <a:pt x="9542" y="10597"/>
                    <a:pt x="9572" y="9988"/>
                    <a:pt x="9625" y="9515"/>
                  </a:cubicBezTo>
                  <a:cubicBezTo>
                    <a:pt x="9678" y="9041"/>
                    <a:pt x="9747" y="8793"/>
                    <a:pt x="9830" y="8793"/>
                  </a:cubicBezTo>
                  <a:close/>
                  <a:moveTo>
                    <a:pt x="11993" y="11408"/>
                  </a:moveTo>
                  <a:cubicBezTo>
                    <a:pt x="11993" y="10123"/>
                    <a:pt x="11937" y="8681"/>
                    <a:pt x="11823" y="7666"/>
                  </a:cubicBezTo>
                  <a:cubicBezTo>
                    <a:pt x="11722" y="6764"/>
                    <a:pt x="11550" y="6043"/>
                    <a:pt x="11329" y="6043"/>
                  </a:cubicBezTo>
                  <a:cubicBezTo>
                    <a:pt x="11109" y="6043"/>
                    <a:pt x="10937" y="6764"/>
                    <a:pt x="10836" y="7666"/>
                  </a:cubicBezTo>
                  <a:cubicBezTo>
                    <a:pt x="10722" y="8681"/>
                    <a:pt x="10666" y="10123"/>
                    <a:pt x="10666" y="11408"/>
                  </a:cubicBezTo>
                  <a:cubicBezTo>
                    <a:pt x="10666" y="12694"/>
                    <a:pt x="10722" y="14137"/>
                    <a:pt x="10836" y="15151"/>
                  </a:cubicBezTo>
                  <a:cubicBezTo>
                    <a:pt x="10937" y="16053"/>
                    <a:pt x="11109" y="16774"/>
                    <a:pt x="11329" y="16774"/>
                  </a:cubicBezTo>
                  <a:cubicBezTo>
                    <a:pt x="11550" y="16774"/>
                    <a:pt x="11722" y="16053"/>
                    <a:pt x="11823" y="15151"/>
                  </a:cubicBezTo>
                  <a:cubicBezTo>
                    <a:pt x="11937" y="14137"/>
                    <a:pt x="11993" y="12694"/>
                    <a:pt x="11993" y="11408"/>
                  </a:cubicBezTo>
                  <a:close/>
                  <a:moveTo>
                    <a:pt x="11329" y="8793"/>
                  </a:moveTo>
                  <a:cubicBezTo>
                    <a:pt x="11413" y="8793"/>
                    <a:pt x="11481" y="9041"/>
                    <a:pt x="11534" y="9515"/>
                  </a:cubicBezTo>
                  <a:cubicBezTo>
                    <a:pt x="11588" y="9988"/>
                    <a:pt x="11618" y="10597"/>
                    <a:pt x="11618" y="11408"/>
                  </a:cubicBezTo>
                  <a:cubicBezTo>
                    <a:pt x="11618" y="12220"/>
                    <a:pt x="11588" y="12829"/>
                    <a:pt x="11534" y="13302"/>
                  </a:cubicBezTo>
                  <a:cubicBezTo>
                    <a:pt x="11481" y="13776"/>
                    <a:pt x="11413" y="14024"/>
                    <a:pt x="11332" y="14024"/>
                  </a:cubicBezTo>
                  <a:cubicBezTo>
                    <a:pt x="11236" y="14024"/>
                    <a:pt x="11170" y="13708"/>
                    <a:pt x="11124" y="13302"/>
                  </a:cubicBezTo>
                  <a:cubicBezTo>
                    <a:pt x="11081" y="12919"/>
                    <a:pt x="11041" y="12333"/>
                    <a:pt x="11041" y="11408"/>
                  </a:cubicBezTo>
                  <a:cubicBezTo>
                    <a:pt x="11041" y="10597"/>
                    <a:pt x="11071" y="9988"/>
                    <a:pt x="11124" y="9515"/>
                  </a:cubicBezTo>
                  <a:cubicBezTo>
                    <a:pt x="11177" y="9041"/>
                    <a:pt x="11246" y="8793"/>
                    <a:pt x="11329" y="8793"/>
                  </a:cubicBezTo>
                  <a:close/>
                  <a:moveTo>
                    <a:pt x="12585" y="15287"/>
                  </a:moveTo>
                  <a:cubicBezTo>
                    <a:pt x="12623" y="15760"/>
                    <a:pt x="12719" y="16775"/>
                    <a:pt x="12945" y="16775"/>
                  </a:cubicBezTo>
                  <a:cubicBezTo>
                    <a:pt x="13094" y="16775"/>
                    <a:pt x="13216" y="16414"/>
                    <a:pt x="13327" y="15422"/>
                  </a:cubicBezTo>
                  <a:cubicBezTo>
                    <a:pt x="13439" y="14430"/>
                    <a:pt x="13507" y="13122"/>
                    <a:pt x="13507" y="11386"/>
                  </a:cubicBezTo>
                  <a:cubicBezTo>
                    <a:pt x="13507" y="9741"/>
                    <a:pt x="13439" y="8365"/>
                    <a:pt x="13337" y="7463"/>
                  </a:cubicBezTo>
                  <a:cubicBezTo>
                    <a:pt x="13266" y="6832"/>
                    <a:pt x="13140" y="6043"/>
                    <a:pt x="12937" y="6043"/>
                  </a:cubicBezTo>
                  <a:cubicBezTo>
                    <a:pt x="12851" y="6043"/>
                    <a:pt x="12704" y="6201"/>
                    <a:pt x="12585" y="7576"/>
                  </a:cubicBezTo>
                  <a:lnTo>
                    <a:pt x="12585" y="6381"/>
                  </a:lnTo>
                  <a:lnTo>
                    <a:pt x="12221" y="6381"/>
                  </a:lnTo>
                  <a:lnTo>
                    <a:pt x="12221" y="21600"/>
                  </a:lnTo>
                  <a:lnTo>
                    <a:pt x="12585" y="21600"/>
                  </a:lnTo>
                  <a:lnTo>
                    <a:pt x="12585" y="15287"/>
                  </a:lnTo>
                  <a:close/>
                  <a:moveTo>
                    <a:pt x="12849" y="8839"/>
                  </a:moveTo>
                  <a:cubicBezTo>
                    <a:pt x="12922" y="8839"/>
                    <a:pt x="12993" y="9087"/>
                    <a:pt x="13046" y="9538"/>
                  </a:cubicBezTo>
                  <a:cubicBezTo>
                    <a:pt x="13097" y="9966"/>
                    <a:pt x="13132" y="10620"/>
                    <a:pt x="13132" y="11364"/>
                  </a:cubicBezTo>
                  <a:cubicBezTo>
                    <a:pt x="13132" y="12018"/>
                    <a:pt x="13102" y="12784"/>
                    <a:pt x="13044" y="13280"/>
                  </a:cubicBezTo>
                  <a:cubicBezTo>
                    <a:pt x="12990" y="13731"/>
                    <a:pt x="12917" y="13979"/>
                    <a:pt x="12849" y="13979"/>
                  </a:cubicBezTo>
                  <a:cubicBezTo>
                    <a:pt x="12770" y="13979"/>
                    <a:pt x="12694" y="13686"/>
                    <a:pt x="12641" y="13213"/>
                  </a:cubicBezTo>
                  <a:cubicBezTo>
                    <a:pt x="12588" y="12717"/>
                    <a:pt x="12560" y="12063"/>
                    <a:pt x="12560" y="11432"/>
                  </a:cubicBezTo>
                  <a:cubicBezTo>
                    <a:pt x="12560" y="10823"/>
                    <a:pt x="12588" y="10101"/>
                    <a:pt x="12646" y="9583"/>
                  </a:cubicBezTo>
                  <a:cubicBezTo>
                    <a:pt x="12681" y="9267"/>
                    <a:pt x="12747" y="8839"/>
                    <a:pt x="12849" y="8839"/>
                  </a:cubicBezTo>
                  <a:close/>
                  <a:moveTo>
                    <a:pt x="14062" y="10034"/>
                  </a:moveTo>
                  <a:cubicBezTo>
                    <a:pt x="14072" y="9583"/>
                    <a:pt x="14097" y="9222"/>
                    <a:pt x="14125" y="8951"/>
                  </a:cubicBezTo>
                  <a:cubicBezTo>
                    <a:pt x="14160" y="8636"/>
                    <a:pt x="14216" y="8298"/>
                    <a:pt x="14310" y="8298"/>
                  </a:cubicBezTo>
                  <a:cubicBezTo>
                    <a:pt x="14383" y="8298"/>
                    <a:pt x="14441" y="8523"/>
                    <a:pt x="14482" y="8861"/>
                  </a:cubicBezTo>
                  <a:cubicBezTo>
                    <a:pt x="14535" y="9312"/>
                    <a:pt x="14553" y="9943"/>
                    <a:pt x="14555" y="10034"/>
                  </a:cubicBezTo>
                  <a:lnTo>
                    <a:pt x="14062" y="10034"/>
                  </a:lnTo>
                  <a:close/>
                  <a:moveTo>
                    <a:pt x="14892" y="11635"/>
                  </a:moveTo>
                  <a:cubicBezTo>
                    <a:pt x="14892" y="10394"/>
                    <a:pt x="14867" y="8816"/>
                    <a:pt x="14733" y="7554"/>
                  </a:cubicBezTo>
                  <a:cubicBezTo>
                    <a:pt x="14593" y="6246"/>
                    <a:pt x="14411" y="6043"/>
                    <a:pt x="14284" y="6043"/>
                  </a:cubicBezTo>
                  <a:cubicBezTo>
                    <a:pt x="14158" y="6043"/>
                    <a:pt x="13988" y="6268"/>
                    <a:pt x="13851" y="7486"/>
                  </a:cubicBezTo>
                  <a:cubicBezTo>
                    <a:pt x="13737" y="8523"/>
                    <a:pt x="13679" y="10011"/>
                    <a:pt x="13679" y="11454"/>
                  </a:cubicBezTo>
                  <a:cubicBezTo>
                    <a:pt x="13679" y="13123"/>
                    <a:pt x="13750" y="14453"/>
                    <a:pt x="13849" y="15333"/>
                  </a:cubicBezTo>
                  <a:cubicBezTo>
                    <a:pt x="13981" y="16505"/>
                    <a:pt x="14130" y="16776"/>
                    <a:pt x="14300" y="16776"/>
                  </a:cubicBezTo>
                  <a:cubicBezTo>
                    <a:pt x="14426" y="16776"/>
                    <a:pt x="14548" y="16618"/>
                    <a:pt x="14657" y="16031"/>
                  </a:cubicBezTo>
                  <a:cubicBezTo>
                    <a:pt x="14723" y="15671"/>
                    <a:pt x="14824" y="14927"/>
                    <a:pt x="14874" y="13506"/>
                  </a:cubicBezTo>
                  <a:lnTo>
                    <a:pt x="14530" y="13190"/>
                  </a:lnTo>
                  <a:cubicBezTo>
                    <a:pt x="14500" y="13754"/>
                    <a:pt x="14457" y="14003"/>
                    <a:pt x="14452" y="14025"/>
                  </a:cubicBezTo>
                  <a:cubicBezTo>
                    <a:pt x="14414" y="14228"/>
                    <a:pt x="14358" y="14318"/>
                    <a:pt x="14305" y="14318"/>
                  </a:cubicBezTo>
                  <a:cubicBezTo>
                    <a:pt x="14249" y="14318"/>
                    <a:pt x="14173" y="14228"/>
                    <a:pt x="14117" y="13687"/>
                  </a:cubicBezTo>
                  <a:cubicBezTo>
                    <a:pt x="14072" y="13235"/>
                    <a:pt x="14049" y="12514"/>
                    <a:pt x="14049" y="11973"/>
                  </a:cubicBezTo>
                  <a:lnTo>
                    <a:pt x="14892" y="11973"/>
                  </a:lnTo>
                  <a:lnTo>
                    <a:pt x="14892" y="11635"/>
                  </a:lnTo>
                  <a:close/>
                  <a:moveTo>
                    <a:pt x="15120" y="16437"/>
                  </a:moveTo>
                  <a:lnTo>
                    <a:pt x="15485" y="16437"/>
                  </a:lnTo>
                  <a:lnTo>
                    <a:pt x="15485" y="12356"/>
                  </a:lnTo>
                  <a:cubicBezTo>
                    <a:pt x="15485" y="11499"/>
                    <a:pt x="15492" y="10417"/>
                    <a:pt x="15573" y="9650"/>
                  </a:cubicBezTo>
                  <a:cubicBezTo>
                    <a:pt x="15619" y="9222"/>
                    <a:pt x="15677" y="8974"/>
                    <a:pt x="15756" y="8974"/>
                  </a:cubicBezTo>
                  <a:cubicBezTo>
                    <a:pt x="15819" y="8974"/>
                    <a:pt x="15872" y="9109"/>
                    <a:pt x="15920" y="9335"/>
                  </a:cubicBezTo>
                  <a:lnTo>
                    <a:pt x="15940" y="6291"/>
                  </a:lnTo>
                  <a:cubicBezTo>
                    <a:pt x="15900" y="6178"/>
                    <a:pt x="15867" y="6133"/>
                    <a:pt x="15821" y="6133"/>
                  </a:cubicBezTo>
                  <a:cubicBezTo>
                    <a:pt x="15751" y="6133"/>
                    <a:pt x="15687" y="6223"/>
                    <a:pt x="15626" y="6562"/>
                  </a:cubicBezTo>
                  <a:cubicBezTo>
                    <a:pt x="15568" y="6877"/>
                    <a:pt x="15518" y="7396"/>
                    <a:pt x="15485" y="7959"/>
                  </a:cubicBezTo>
                  <a:lnTo>
                    <a:pt x="15485" y="6381"/>
                  </a:lnTo>
                  <a:lnTo>
                    <a:pt x="15120" y="6381"/>
                  </a:lnTo>
                  <a:lnTo>
                    <a:pt x="15120" y="16437"/>
                  </a:lnTo>
                  <a:close/>
                  <a:moveTo>
                    <a:pt x="16920" y="7508"/>
                  </a:moveTo>
                  <a:cubicBezTo>
                    <a:pt x="16817" y="6246"/>
                    <a:pt x="16662" y="6043"/>
                    <a:pt x="16566" y="6043"/>
                  </a:cubicBezTo>
                  <a:cubicBezTo>
                    <a:pt x="16409" y="6043"/>
                    <a:pt x="16272" y="6539"/>
                    <a:pt x="16173" y="7419"/>
                  </a:cubicBezTo>
                  <a:cubicBezTo>
                    <a:pt x="16070" y="8343"/>
                    <a:pt x="15999" y="9786"/>
                    <a:pt x="15999" y="11477"/>
                  </a:cubicBezTo>
                  <a:cubicBezTo>
                    <a:pt x="15999" y="12807"/>
                    <a:pt x="16044" y="14115"/>
                    <a:pt x="16163" y="15242"/>
                  </a:cubicBezTo>
                  <a:cubicBezTo>
                    <a:pt x="16287" y="16415"/>
                    <a:pt x="16424" y="16775"/>
                    <a:pt x="16586" y="16775"/>
                  </a:cubicBezTo>
                  <a:cubicBezTo>
                    <a:pt x="16680" y="16775"/>
                    <a:pt x="16822" y="16572"/>
                    <a:pt x="16920" y="15220"/>
                  </a:cubicBezTo>
                  <a:lnTo>
                    <a:pt x="16920" y="16437"/>
                  </a:lnTo>
                  <a:lnTo>
                    <a:pt x="17285" y="16437"/>
                  </a:lnTo>
                  <a:lnTo>
                    <a:pt x="17285" y="6382"/>
                  </a:lnTo>
                  <a:lnTo>
                    <a:pt x="16920" y="6382"/>
                  </a:lnTo>
                  <a:lnTo>
                    <a:pt x="16920" y="7509"/>
                  </a:lnTo>
                  <a:close/>
                  <a:moveTo>
                    <a:pt x="16657" y="8839"/>
                  </a:moveTo>
                  <a:cubicBezTo>
                    <a:pt x="16723" y="8839"/>
                    <a:pt x="16804" y="9064"/>
                    <a:pt x="16860" y="9538"/>
                  </a:cubicBezTo>
                  <a:cubicBezTo>
                    <a:pt x="16913" y="9989"/>
                    <a:pt x="16943" y="10666"/>
                    <a:pt x="16943" y="11387"/>
                  </a:cubicBezTo>
                  <a:cubicBezTo>
                    <a:pt x="16943" y="12244"/>
                    <a:pt x="16903" y="12875"/>
                    <a:pt x="16855" y="13281"/>
                  </a:cubicBezTo>
                  <a:cubicBezTo>
                    <a:pt x="16807" y="13709"/>
                    <a:pt x="16738" y="13979"/>
                    <a:pt x="16665" y="13979"/>
                  </a:cubicBezTo>
                  <a:cubicBezTo>
                    <a:pt x="16579" y="13979"/>
                    <a:pt x="16500" y="13664"/>
                    <a:pt x="16450" y="13190"/>
                  </a:cubicBezTo>
                  <a:cubicBezTo>
                    <a:pt x="16417" y="12875"/>
                    <a:pt x="16374" y="12289"/>
                    <a:pt x="16374" y="11387"/>
                  </a:cubicBezTo>
                  <a:cubicBezTo>
                    <a:pt x="16374" y="10485"/>
                    <a:pt x="16419" y="9899"/>
                    <a:pt x="16457" y="9560"/>
                  </a:cubicBezTo>
                  <a:cubicBezTo>
                    <a:pt x="16505" y="9132"/>
                    <a:pt x="16579" y="8839"/>
                    <a:pt x="16657" y="8839"/>
                  </a:cubicBezTo>
                  <a:close/>
                  <a:moveTo>
                    <a:pt x="18169" y="8997"/>
                  </a:moveTo>
                  <a:lnTo>
                    <a:pt x="18169" y="6382"/>
                  </a:lnTo>
                  <a:lnTo>
                    <a:pt x="17943" y="6382"/>
                  </a:lnTo>
                  <a:lnTo>
                    <a:pt x="17943" y="3135"/>
                  </a:lnTo>
                  <a:lnTo>
                    <a:pt x="17579" y="3135"/>
                  </a:lnTo>
                  <a:lnTo>
                    <a:pt x="17579" y="6382"/>
                  </a:lnTo>
                  <a:lnTo>
                    <a:pt x="17452" y="6382"/>
                  </a:lnTo>
                  <a:lnTo>
                    <a:pt x="17452" y="8997"/>
                  </a:lnTo>
                  <a:lnTo>
                    <a:pt x="17579" y="8997"/>
                  </a:lnTo>
                  <a:lnTo>
                    <a:pt x="17579" y="16437"/>
                  </a:lnTo>
                  <a:lnTo>
                    <a:pt x="17943" y="16437"/>
                  </a:lnTo>
                  <a:lnTo>
                    <a:pt x="17943" y="8997"/>
                  </a:lnTo>
                  <a:lnTo>
                    <a:pt x="18169" y="8997"/>
                  </a:lnTo>
                  <a:close/>
                  <a:moveTo>
                    <a:pt x="18351" y="6382"/>
                  </a:moveTo>
                  <a:lnTo>
                    <a:pt x="18351" y="16437"/>
                  </a:lnTo>
                  <a:lnTo>
                    <a:pt x="18716" y="16437"/>
                  </a:lnTo>
                  <a:lnTo>
                    <a:pt x="18716" y="6382"/>
                  </a:lnTo>
                  <a:lnTo>
                    <a:pt x="18351" y="6382"/>
                  </a:lnTo>
                  <a:close/>
                  <a:moveTo>
                    <a:pt x="18321" y="2098"/>
                  </a:moveTo>
                  <a:cubicBezTo>
                    <a:pt x="18321" y="3158"/>
                    <a:pt x="18414" y="3992"/>
                    <a:pt x="18533" y="3992"/>
                  </a:cubicBezTo>
                  <a:cubicBezTo>
                    <a:pt x="18652" y="3992"/>
                    <a:pt x="18746" y="3158"/>
                    <a:pt x="18746" y="2098"/>
                  </a:cubicBezTo>
                  <a:cubicBezTo>
                    <a:pt x="18746" y="1038"/>
                    <a:pt x="18652" y="204"/>
                    <a:pt x="18533" y="204"/>
                  </a:cubicBezTo>
                  <a:cubicBezTo>
                    <a:pt x="18414" y="204"/>
                    <a:pt x="18321" y="1038"/>
                    <a:pt x="18321" y="2098"/>
                  </a:cubicBezTo>
                  <a:close/>
                  <a:moveTo>
                    <a:pt x="18888" y="6382"/>
                  </a:moveTo>
                  <a:lnTo>
                    <a:pt x="19460" y="16437"/>
                  </a:lnTo>
                  <a:lnTo>
                    <a:pt x="19688" y="16437"/>
                  </a:lnTo>
                  <a:lnTo>
                    <a:pt x="20260" y="6382"/>
                  </a:lnTo>
                  <a:lnTo>
                    <a:pt x="19860" y="6382"/>
                  </a:lnTo>
                  <a:lnTo>
                    <a:pt x="19574" y="11770"/>
                  </a:lnTo>
                  <a:lnTo>
                    <a:pt x="19288" y="6382"/>
                  </a:lnTo>
                  <a:lnTo>
                    <a:pt x="18888" y="6382"/>
                  </a:lnTo>
                  <a:close/>
                  <a:moveTo>
                    <a:pt x="21235" y="7509"/>
                  </a:moveTo>
                  <a:cubicBezTo>
                    <a:pt x="21132" y="6246"/>
                    <a:pt x="20977" y="6044"/>
                    <a:pt x="20881" y="6044"/>
                  </a:cubicBezTo>
                  <a:cubicBezTo>
                    <a:pt x="20724" y="6044"/>
                    <a:pt x="20587" y="6539"/>
                    <a:pt x="20488" y="7419"/>
                  </a:cubicBezTo>
                  <a:cubicBezTo>
                    <a:pt x="20385" y="8343"/>
                    <a:pt x="20314" y="9787"/>
                    <a:pt x="20314" y="11477"/>
                  </a:cubicBezTo>
                  <a:cubicBezTo>
                    <a:pt x="20314" y="12808"/>
                    <a:pt x="20359" y="14115"/>
                    <a:pt x="20478" y="15243"/>
                  </a:cubicBezTo>
                  <a:cubicBezTo>
                    <a:pt x="20602" y="16415"/>
                    <a:pt x="20739" y="16776"/>
                    <a:pt x="20901" y="16776"/>
                  </a:cubicBezTo>
                  <a:cubicBezTo>
                    <a:pt x="20995" y="16776"/>
                    <a:pt x="21137" y="16572"/>
                    <a:pt x="21235" y="15220"/>
                  </a:cubicBezTo>
                  <a:lnTo>
                    <a:pt x="21235" y="16438"/>
                  </a:lnTo>
                  <a:lnTo>
                    <a:pt x="21600" y="16438"/>
                  </a:lnTo>
                  <a:lnTo>
                    <a:pt x="21600" y="6382"/>
                  </a:lnTo>
                  <a:lnTo>
                    <a:pt x="21235" y="6382"/>
                  </a:lnTo>
                  <a:lnTo>
                    <a:pt x="21235" y="7509"/>
                  </a:lnTo>
                  <a:close/>
                  <a:moveTo>
                    <a:pt x="20972" y="8839"/>
                  </a:moveTo>
                  <a:cubicBezTo>
                    <a:pt x="21038" y="8839"/>
                    <a:pt x="21119" y="9065"/>
                    <a:pt x="21175" y="9538"/>
                  </a:cubicBezTo>
                  <a:cubicBezTo>
                    <a:pt x="21228" y="9989"/>
                    <a:pt x="21258" y="10666"/>
                    <a:pt x="21258" y="11387"/>
                  </a:cubicBezTo>
                  <a:cubicBezTo>
                    <a:pt x="21258" y="12244"/>
                    <a:pt x="21218" y="12875"/>
                    <a:pt x="21170" y="13281"/>
                  </a:cubicBezTo>
                  <a:cubicBezTo>
                    <a:pt x="21122" y="13709"/>
                    <a:pt x="21053" y="13980"/>
                    <a:pt x="20980" y="13980"/>
                  </a:cubicBezTo>
                  <a:cubicBezTo>
                    <a:pt x="20894" y="13980"/>
                    <a:pt x="20815" y="13664"/>
                    <a:pt x="20764" y="13191"/>
                  </a:cubicBezTo>
                  <a:cubicBezTo>
                    <a:pt x="20732" y="12875"/>
                    <a:pt x="20689" y="12289"/>
                    <a:pt x="20689" y="11387"/>
                  </a:cubicBezTo>
                  <a:cubicBezTo>
                    <a:pt x="20689" y="10485"/>
                    <a:pt x="20734" y="9899"/>
                    <a:pt x="20772" y="9561"/>
                  </a:cubicBezTo>
                  <a:cubicBezTo>
                    <a:pt x="20820" y="9133"/>
                    <a:pt x="20894" y="8839"/>
                    <a:pt x="20972" y="883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8580" tIns="68580" rIns="68580" bIns="68580" numCol="1" anchor="ctr">
              <a:noAutofit/>
            </a:bodyPr>
            <a:lstStyle/>
            <a:p>
              <a:pPr algn="l" defTabSz="1828800">
                <a:defRPr sz="3200">
                  <a:solidFill>
                    <a:srgbClr val="3A2D2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" name="Forma Livre: Forma 8"/>
            <p:cNvSpPr/>
            <p:nvPr/>
          </p:nvSpPr>
          <p:spPr>
            <a:xfrm>
              <a:off x="697295" y="232483"/>
              <a:ext cx="1750503" cy="209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77" y="4761"/>
                  </a:moveTo>
                  <a:lnTo>
                    <a:pt x="1777" y="0"/>
                  </a:lnTo>
                  <a:lnTo>
                    <a:pt x="0" y="0"/>
                  </a:lnTo>
                  <a:lnTo>
                    <a:pt x="0" y="4761"/>
                  </a:lnTo>
                  <a:lnTo>
                    <a:pt x="552" y="4761"/>
                  </a:lnTo>
                  <a:lnTo>
                    <a:pt x="552" y="21600"/>
                  </a:lnTo>
                  <a:lnTo>
                    <a:pt x="1225" y="21600"/>
                  </a:lnTo>
                  <a:lnTo>
                    <a:pt x="1225" y="4761"/>
                  </a:lnTo>
                  <a:lnTo>
                    <a:pt x="1777" y="4761"/>
                  </a:lnTo>
                  <a:close/>
                  <a:moveTo>
                    <a:pt x="3551" y="0"/>
                  </a:moveTo>
                  <a:lnTo>
                    <a:pt x="2077" y="0"/>
                  </a:lnTo>
                  <a:lnTo>
                    <a:pt x="2077" y="21600"/>
                  </a:lnTo>
                  <a:lnTo>
                    <a:pt x="3551" y="21600"/>
                  </a:lnTo>
                  <a:lnTo>
                    <a:pt x="3551" y="16840"/>
                  </a:lnTo>
                  <a:lnTo>
                    <a:pt x="2750" y="16840"/>
                  </a:lnTo>
                  <a:lnTo>
                    <a:pt x="2750" y="13116"/>
                  </a:lnTo>
                  <a:lnTo>
                    <a:pt x="3508" y="13116"/>
                  </a:lnTo>
                  <a:lnTo>
                    <a:pt x="3508" y="8355"/>
                  </a:lnTo>
                  <a:lnTo>
                    <a:pt x="2750" y="8355"/>
                  </a:lnTo>
                  <a:lnTo>
                    <a:pt x="2750" y="4761"/>
                  </a:lnTo>
                  <a:lnTo>
                    <a:pt x="3551" y="4761"/>
                  </a:lnTo>
                  <a:lnTo>
                    <a:pt x="3551" y="0"/>
                  </a:lnTo>
                  <a:close/>
                  <a:moveTo>
                    <a:pt x="3979" y="0"/>
                  </a:moveTo>
                  <a:lnTo>
                    <a:pt x="3979" y="21600"/>
                  </a:lnTo>
                  <a:lnTo>
                    <a:pt x="4651" y="21600"/>
                  </a:lnTo>
                  <a:lnTo>
                    <a:pt x="4651" y="13310"/>
                  </a:lnTo>
                  <a:lnTo>
                    <a:pt x="5297" y="21600"/>
                  </a:lnTo>
                  <a:lnTo>
                    <a:pt x="6133" y="21600"/>
                  </a:lnTo>
                  <a:lnTo>
                    <a:pt x="5320" y="12759"/>
                  </a:lnTo>
                  <a:cubicBezTo>
                    <a:pt x="5441" y="12565"/>
                    <a:pt x="5577" y="12079"/>
                    <a:pt x="5678" y="11270"/>
                  </a:cubicBezTo>
                  <a:cubicBezTo>
                    <a:pt x="5806" y="10233"/>
                    <a:pt x="5884" y="8614"/>
                    <a:pt x="5884" y="6768"/>
                  </a:cubicBezTo>
                  <a:cubicBezTo>
                    <a:pt x="5884" y="5052"/>
                    <a:pt x="5810" y="3174"/>
                    <a:pt x="5663" y="1911"/>
                  </a:cubicBezTo>
                  <a:cubicBezTo>
                    <a:pt x="5472" y="260"/>
                    <a:pt x="5223" y="0"/>
                    <a:pt x="5029" y="0"/>
                  </a:cubicBezTo>
                  <a:lnTo>
                    <a:pt x="3979" y="0"/>
                  </a:lnTo>
                  <a:close/>
                  <a:moveTo>
                    <a:pt x="4651" y="4340"/>
                  </a:moveTo>
                  <a:lnTo>
                    <a:pt x="4780" y="4340"/>
                  </a:lnTo>
                  <a:cubicBezTo>
                    <a:pt x="4927" y="4340"/>
                    <a:pt x="5040" y="4664"/>
                    <a:pt x="5102" y="5182"/>
                  </a:cubicBezTo>
                  <a:cubicBezTo>
                    <a:pt x="5161" y="5635"/>
                    <a:pt x="5192" y="6347"/>
                    <a:pt x="5192" y="6995"/>
                  </a:cubicBezTo>
                  <a:cubicBezTo>
                    <a:pt x="5192" y="7675"/>
                    <a:pt x="5157" y="8388"/>
                    <a:pt x="5106" y="8808"/>
                  </a:cubicBezTo>
                  <a:cubicBezTo>
                    <a:pt x="5025" y="9456"/>
                    <a:pt x="4881" y="9683"/>
                    <a:pt x="4780" y="9683"/>
                  </a:cubicBezTo>
                  <a:lnTo>
                    <a:pt x="4651" y="9683"/>
                  </a:lnTo>
                  <a:lnTo>
                    <a:pt x="4651" y="4340"/>
                  </a:lnTo>
                  <a:close/>
                  <a:moveTo>
                    <a:pt x="6417" y="0"/>
                  </a:moveTo>
                  <a:lnTo>
                    <a:pt x="6417" y="21600"/>
                  </a:lnTo>
                  <a:lnTo>
                    <a:pt x="7090" y="21600"/>
                  </a:lnTo>
                  <a:lnTo>
                    <a:pt x="7090" y="13310"/>
                  </a:lnTo>
                  <a:lnTo>
                    <a:pt x="7735" y="21600"/>
                  </a:lnTo>
                  <a:lnTo>
                    <a:pt x="8572" y="21600"/>
                  </a:lnTo>
                  <a:lnTo>
                    <a:pt x="7759" y="12759"/>
                  </a:lnTo>
                  <a:cubicBezTo>
                    <a:pt x="7879" y="12565"/>
                    <a:pt x="8015" y="12079"/>
                    <a:pt x="8117" y="11270"/>
                  </a:cubicBezTo>
                  <a:cubicBezTo>
                    <a:pt x="8245" y="10233"/>
                    <a:pt x="8323" y="8614"/>
                    <a:pt x="8323" y="6768"/>
                  </a:cubicBezTo>
                  <a:cubicBezTo>
                    <a:pt x="8323" y="5052"/>
                    <a:pt x="8249" y="3174"/>
                    <a:pt x="8101" y="1911"/>
                  </a:cubicBezTo>
                  <a:cubicBezTo>
                    <a:pt x="7910" y="260"/>
                    <a:pt x="7661" y="0"/>
                    <a:pt x="7467" y="0"/>
                  </a:cubicBezTo>
                  <a:lnTo>
                    <a:pt x="6417" y="0"/>
                  </a:lnTo>
                  <a:close/>
                  <a:moveTo>
                    <a:pt x="7090" y="4340"/>
                  </a:moveTo>
                  <a:lnTo>
                    <a:pt x="7218" y="4340"/>
                  </a:lnTo>
                  <a:cubicBezTo>
                    <a:pt x="7366" y="4340"/>
                    <a:pt x="7479" y="4664"/>
                    <a:pt x="7541" y="5182"/>
                  </a:cubicBezTo>
                  <a:cubicBezTo>
                    <a:pt x="7599" y="5635"/>
                    <a:pt x="7630" y="6347"/>
                    <a:pt x="7630" y="6995"/>
                  </a:cubicBezTo>
                  <a:cubicBezTo>
                    <a:pt x="7630" y="7675"/>
                    <a:pt x="7595" y="8388"/>
                    <a:pt x="7545" y="8808"/>
                  </a:cubicBezTo>
                  <a:cubicBezTo>
                    <a:pt x="7463" y="9456"/>
                    <a:pt x="7319" y="9683"/>
                    <a:pt x="7218" y="9683"/>
                  </a:cubicBezTo>
                  <a:lnTo>
                    <a:pt x="7090" y="9683"/>
                  </a:lnTo>
                  <a:lnTo>
                    <a:pt x="7090" y="4340"/>
                  </a:lnTo>
                  <a:close/>
                  <a:moveTo>
                    <a:pt x="10598" y="21600"/>
                  </a:moveTo>
                  <a:lnTo>
                    <a:pt x="11317" y="21600"/>
                  </a:lnTo>
                  <a:lnTo>
                    <a:pt x="10341" y="0"/>
                  </a:lnTo>
                  <a:lnTo>
                    <a:pt x="9606" y="0"/>
                  </a:lnTo>
                  <a:lnTo>
                    <a:pt x="8610" y="21600"/>
                  </a:lnTo>
                  <a:lnTo>
                    <a:pt x="9322" y="21600"/>
                  </a:lnTo>
                  <a:lnTo>
                    <a:pt x="9497" y="17973"/>
                  </a:lnTo>
                  <a:lnTo>
                    <a:pt x="10438" y="17973"/>
                  </a:lnTo>
                  <a:lnTo>
                    <a:pt x="10598" y="21600"/>
                  </a:lnTo>
                  <a:close/>
                  <a:moveTo>
                    <a:pt x="9684" y="13698"/>
                  </a:moveTo>
                  <a:lnTo>
                    <a:pt x="9968" y="6704"/>
                  </a:lnTo>
                  <a:lnTo>
                    <a:pt x="10259" y="13698"/>
                  </a:lnTo>
                  <a:lnTo>
                    <a:pt x="9684" y="13698"/>
                  </a:lnTo>
                  <a:close/>
                  <a:moveTo>
                    <a:pt x="12523" y="0"/>
                  </a:moveTo>
                  <a:lnTo>
                    <a:pt x="12523" y="21600"/>
                  </a:lnTo>
                  <a:lnTo>
                    <a:pt x="14005" y="21600"/>
                  </a:lnTo>
                  <a:lnTo>
                    <a:pt x="14005" y="16839"/>
                  </a:lnTo>
                  <a:lnTo>
                    <a:pt x="13196" y="16839"/>
                  </a:lnTo>
                  <a:lnTo>
                    <a:pt x="13196" y="0"/>
                  </a:lnTo>
                  <a:lnTo>
                    <a:pt x="12523" y="0"/>
                  </a:lnTo>
                  <a:close/>
                  <a:moveTo>
                    <a:pt x="15825" y="0"/>
                  </a:moveTo>
                  <a:lnTo>
                    <a:pt x="14351" y="0"/>
                  </a:lnTo>
                  <a:lnTo>
                    <a:pt x="14351" y="21600"/>
                  </a:lnTo>
                  <a:lnTo>
                    <a:pt x="15825" y="21600"/>
                  </a:lnTo>
                  <a:lnTo>
                    <a:pt x="15825" y="16839"/>
                  </a:lnTo>
                  <a:lnTo>
                    <a:pt x="15024" y="16839"/>
                  </a:lnTo>
                  <a:lnTo>
                    <a:pt x="15024" y="13115"/>
                  </a:lnTo>
                  <a:lnTo>
                    <a:pt x="15782" y="13115"/>
                  </a:lnTo>
                  <a:lnTo>
                    <a:pt x="15782" y="8355"/>
                  </a:lnTo>
                  <a:lnTo>
                    <a:pt x="15024" y="8355"/>
                  </a:lnTo>
                  <a:lnTo>
                    <a:pt x="15024" y="4760"/>
                  </a:lnTo>
                  <a:lnTo>
                    <a:pt x="15825" y="4760"/>
                  </a:lnTo>
                  <a:lnTo>
                    <a:pt x="15825" y="0"/>
                  </a:lnTo>
                  <a:close/>
                  <a:moveTo>
                    <a:pt x="17995" y="21600"/>
                  </a:moveTo>
                  <a:lnTo>
                    <a:pt x="18714" y="21600"/>
                  </a:lnTo>
                  <a:lnTo>
                    <a:pt x="17738" y="0"/>
                  </a:lnTo>
                  <a:lnTo>
                    <a:pt x="17003" y="0"/>
                  </a:lnTo>
                  <a:lnTo>
                    <a:pt x="16007" y="21600"/>
                  </a:lnTo>
                  <a:lnTo>
                    <a:pt x="16719" y="21600"/>
                  </a:lnTo>
                  <a:lnTo>
                    <a:pt x="16894" y="17973"/>
                  </a:lnTo>
                  <a:lnTo>
                    <a:pt x="17835" y="17973"/>
                  </a:lnTo>
                  <a:lnTo>
                    <a:pt x="17995" y="21600"/>
                  </a:lnTo>
                  <a:close/>
                  <a:moveTo>
                    <a:pt x="17081" y="13698"/>
                  </a:moveTo>
                  <a:lnTo>
                    <a:pt x="17365" y="6704"/>
                  </a:lnTo>
                  <a:lnTo>
                    <a:pt x="17656" y="13698"/>
                  </a:lnTo>
                  <a:lnTo>
                    <a:pt x="17081" y="13698"/>
                  </a:lnTo>
                  <a:close/>
                  <a:moveTo>
                    <a:pt x="19687" y="21600"/>
                  </a:moveTo>
                  <a:lnTo>
                    <a:pt x="19687" y="8388"/>
                  </a:lnTo>
                  <a:lnTo>
                    <a:pt x="20927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20927" y="0"/>
                  </a:lnTo>
                  <a:lnTo>
                    <a:pt x="20927" y="13212"/>
                  </a:lnTo>
                  <a:lnTo>
                    <a:pt x="19687" y="0"/>
                  </a:lnTo>
                  <a:lnTo>
                    <a:pt x="19014" y="0"/>
                  </a:lnTo>
                  <a:lnTo>
                    <a:pt x="19014" y="21600"/>
                  </a:lnTo>
                  <a:lnTo>
                    <a:pt x="1968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8580" tIns="68580" rIns="68580" bIns="68580" numCol="1" anchor="ctr">
              <a:noAutofit/>
            </a:bodyPr>
            <a:lstStyle/>
            <a:p>
              <a:pPr algn="l" defTabSz="1828800">
                <a:defRPr sz="3200">
                  <a:solidFill>
                    <a:srgbClr val="3A2D2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214" name="Número do Slide"/>
          <p:cNvSpPr txBox="1"/>
          <p:nvPr>
            <p:ph type="sldNum" sz="quarter" idx="2"/>
          </p:nvPr>
        </p:nvSpPr>
        <p:spPr>
          <a:xfrm>
            <a:off x="20657531" y="11419785"/>
            <a:ext cx="488892" cy="505461"/>
          </a:xfrm>
          <a:prstGeom prst="rect">
            <a:avLst/>
          </a:prstGeom>
        </p:spPr>
        <p:txBody>
          <a:bodyPr lIns="68580" tIns="68580" rIns="68580" bIns="68580" anchor="ctr"/>
          <a:lstStyle>
            <a:lvl1pPr algn="r" defTabSz="1828800">
              <a:defRPr>
                <a:solidFill>
                  <a:srgbClr val="414D5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Conteúdo">
    <p:bg>
      <p:bgPr>
        <a:solidFill>
          <a:srgbClr val="EDE8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ráfico 2" descr="Gráfico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67448" y="225921"/>
            <a:ext cx="3263781" cy="720934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Número do Slide"/>
          <p:cNvSpPr txBox="1"/>
          <p:nvPr>
            <p:ph type="sldNum" sz="quarter" idx="2"/>
          </p:nvPr>
        </p:nvSpPr>
        <p:spPr>
          <a:xfrm>
            <a:off x="23540112" y="12970013"/>
            <a:ext cx="591116" cy="6146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800">
                <a:solidFill>
                  <a:srgbClr val="414D5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Conteúdo">
    <p:bg>
      <p:bgPr>
        <a:solidFill>
          <a:srgbClr val="3A2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Agrupar 1"/>
          <p:cNvGrpSpPr/>
          <p:nvPr/>
        </p:nvGrpSpPr>
        <p:grpSpPr>
          <a:xfrm>
            <a:off x="252771" y="12769242"/>
            <a:ext cx="3263732" cy="720838"/>
            <a:chOff x="0" y="0"/>
            <a:chExt cx="3263730" cy="720837"/>
          </a:xfrm>
        </p:grpSpPr>
        <p:sp>
          <p:nvSpPr>
            <p:cNvPr id="229" name="Forma Livre: Forma 2"/>
            <p:cNvSpPr/>
            <p:nvPr/>
          </p:nvSpPr>
          <p:spPr>
            <a:xfrm>
              <a:off x="-1" y="0"/>
              <a:ext cx="773179" cy="720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33" fill="norm" stroke="1" extrusionOk="0">
                  <a:moveTo>
                    <a:pt x="19441" y="12610"/>
                  </a:moveTo>
                  <a:cubicBezTo>
                    <a:pt x="19241" y="12636"/>
                    <a:pt x="19042" y="12665"/>
                    <a:pt x="18843" y="12697"/>
                  </a:cubicBezTo>
                  <a:cubicBezTo>
                    <a:pt x="18426" y="12765"/>
                    <a:pt x="18011" y="12846"/>
                    <a:pt x="17599" y="12942"/>
                  </a:cubicBezTo>
                  <a:lnTo>
                    <a:pt x="16933" y="13090"/>
                  </a:lnTo>
                  <a:cubicBezTo>
                    <a:pt x="16683" y="9426"/>
                    <a:pt x="14056" y="6543"/>
                    <a:pt x="10851" y="6543"/>
                  </a:cubicBezTo>
                  <a:cubicBezTo>
                    <a:pt x="7663" y="6543"/>
                    <a:pt x="5029" y="9421"/>
                    <a:pt x="4753" y="13055"/>
                  </a:cubicBezTo>
                  <a:cubicBezTo>
                    <a:pt x="4770" y="13062"/>
                    <a:pt x="4787" y="13069"/>
                    <a:pt x="4805" y="13076"/>
                  </a:cubicBezTo>
                  <a:cubicBezTo>
                    <a:pt x="4473" y="12979"/>
                    <a:pt x="4139" y="12890"/>
                    <a:pt x="3802" y="12812"/>
                  </a:cubicBezTo>
                  <a:cubicBezTo>
                    <a:pt x="3406" y="12720"/>
                    <a:pt x="3007" y="12642"/>
                    <a:pt x="2607" y="12576"/>
                  </a:cubicBezTo>
                  <a:cubicBezTo>
                    <a:pt x="2458" y="12552"/>
                    <a:pt x="2310" y="12530"/>
                    <a:pt x="2161" y="12509"/>
                  </a:cubicBezTo>
                  <a:cubicBezTo>
                    <a:pt x="2161" y="12487"/>
                    <a:pt x="2160" y="12465"/>
                    <a:pt x="2160" y="12443"/>
                  </a:cubicBezTo>
                  <a:cubicBezTo>
                    <a:pt x="2160" y="7172"/>
                    <a:pt x="6029" y="2899"/>
                    <a:pt x="10801" y="2899"/>
                  </a:cubicBezTo>
                  <a:cubicBezTo>
                    <a:pt x="15574" y="2899"/>
                    <a:pt x="19443" y="7172"/>
                    <a:pt x="19443" y="12443"/>
                  </a:cubicBezTo>
                  <a:cubicBezTo>
                    <a:pt x="19443" y="12499"/>
                    <a:pt x="19442" y="12555"/>
                    <a:pt x="19441" y="12610"/>
                  </a:cubicBezTo>
                  <a:close/>
                  <a:moveTo>
                    <a:pt x="20414" y="14867"/>
                  </a:moveTo>
                  <a:cubicBezTo>
                    <a:pt x="20394" y="14905"/>
                    <a:pt x="20379" y="14935"/>
                    <a:pt x="20363" y="14965"/>
                  </a:cubicBezTo>
                  <a:cubicBezTo>
                    <a:pt x="20164" y="15336"/>
                    <a:pt x="19947" y="15695"/>
                    <a:pt x="19712" y="16042"/>
                  </a:cubicBezTo>
                  <a:cubicBezTo>
                    <a:pt x="19695" y="16067"/>
                    <a:pt x="19676" y="16079"/>
                    <a:pt x="19646" y="16084"/>
                  </a:cubicBezTo>
                  <a:cubicBezTo>
                    <a:pt x="18866" y="16194"/>
                    <a:pt x="18097" y="16362"/>
                    <a:pt x="17340" y="16590"/>
                  </a:cubicBezTo>
                  <a:cubicBezTo>
                    <a:pt x="16449" y="16859"/>
                    <a:pt x="15585" y="17205"/>
                    <a:pt x="14749" y="17629"/>
                  </a:cubicBezTo>
                  <a:cubicBezTo>
                    <a:pt x="14317" y="17848"/>
                    <a:pt x="13895" y="18087"/>
                    <a:pt x="13484" y="18347"/>
                  </a:cubicBezTo>
                  <a:cubicBezTo>
                    <a:pt x="13449" y="18369"/>
                    <a:pt x="13429" y="18371"/>
                    <a:pt x="13397" y="18338"/>
                  </a:cubicBezTo>
                  <a:cubicBezTo>
                    <a:pt x="13152" y="18082"/>
                    <a:pt x="12901" y="17832"/>
                    <a:pt x="12643" y="17591"/>
                  </a:cubicBezTo>
                  <a:cubicBezTo>
                    <a:pt x="12641" y="17589"/>
                    <a:pt x="12640" y="17587"/>
                    <a:pt x="12635" y="17580"/>
                  </a:cubicBezTo>
                  <a:cubicBezTo>
                    <a:pt x="15025" y="16021"/>
                    <a:pt x="17614" y="15117"/>
                    <a:pt x="20414" y="14867"/>
                  </a:cubicBezTo>
                  <a:close/>
                  <a:moveTo>
                    <a:pt x="14987" y="20223"/>
                  </a:moveTo>
                  <a:cubicBezTo>
                    <a:pt x="14978" y="20207"/>
                    <a:pt x="14971" y="20193"/>
                    <a:pt x="14962" y="20177"/>
                  </a:cubicBezTo>
                  <a:cubicBezTo>
                    <a:pt x="14944" y="20157"/>
                    <a:pt x="14947" y="20147"/>
                    <a:pt x="14969" y="20134"/>
                  </a:cubicBezTo>
                  <a:cubicBezTo>
                    <a:pt x="15202" y="19998"/>
                    <a:pt x="15438" y="19869"/>
                    <a:pt x="15677" y="19747"/>
                  </a:cubicBezTo>
                  <a:cubicBezTo>
                    <a:pt x="16449" y="19355"/>
                    <a:pt x="17247" y="19039"/>
                    <a:pt x="18072" y="18800"/>
                  </a:cubicBezTo>
                  <a:cubicBezTo>
                    <a:pt x="18533" y="18441"/>
                    <a:pt x="18895" y="18207"/>
                    <a:pt x="19375" y="17844"/>
                  </a:cubicBezTo>
                  <a:cubicBezTo>
                    <a:pt x="19365" y="17804"/>
                    <a:pt x="17927" y="18134"/>
                    <a:pt x="17893" y="18144"/>
                  </a:cubicBezTo>
                  <a:cubicBezTo>
                    <a:pt x="17514" y="18256"/>
                    <a:pt x="17140" y="18381"/>
                    <a:pt x="16770" y="18523"/>
                  </a:cubicBezTo>
                  <a:cubicBezTo>
                    <a:pt x="16004" y="18817"/>
                    <a:pt x="15265" y="19176"/>
                    <a:pt x="14554" y="19600"/>
                  </a:cubicBezTo>
                  <a:cubicBezTo>
                    <a:pt x="14533" y="19612"/>
                    <a:pt x="14517" y="19627"/>
                    <a:pt x="14494" y="19598"/>
                  </a:cubicBezTo>
                  <a:cubicBezTo>
                    <a:pt x="14307" y="19366"/>
                    <a:pt x="14116" y="19137"/>
                    <a:pt x="13921" y="18913"/>
                  </a:cubicBezTo>
                  <a:cubicBezTo>
                    <a:pt x="13894" y="18882"/>
                    <a:pt x="13904" y="18873"/>
                    <a:pt x="13932" y="18856"/>
                  </a:cubicBezTo>
                  <a:cubicBezTo>
                    <a:pt x="14243" y="18667"/>
                    <a:pt x="14558" y="18487"/>
                    <a:pt x="14880" y="18320"/>
                  </a:cubicBezTo>
                  <a:cubicBezTo>
                    <a:pt x="15466" y="18014"/>
                    <a:pt x="16067" y="17749"/>
                    <a:pt x="16684" y="17523"/>
                  </a:cubicBezTo>
                  <a:cubicBezTo>
                    <a:pt x="17251" y="17315"/>
                    <a:pt x="17828" y="17143"/>
                    <a:pt x="18413" y="17006"/>
                  </a:cubicBezTo>
                  <a:cubicBezTo>
                    <a:pt x="18940" y="16882"/>
                    <a:pt x="19472" y="16788"/>
                    <a:pt x="20008" y="16723"/>
                  </a:cubicBezTo>
                  <a:cubicBezTo>
                    <a:pt x="20029" y="16720"/>
                    <a:pt x="20042" y="16712"/>
                    <a:pt x="20055" y="16695"/>
                  </a:cubicBezTo>
                  <a:cubicBezTo>
                    <a:pt x="20230" y="16446"/>
                    <a:pt x="20399" y="16193"/>
                    <a:pt x="20559" y="15932"/>
                  </a:cubicBezTo>
                  <a:cubicBezTo>
                    <a:pt x="20855" y="15449"/>
                    <a:pt x="21114" y="14943"/>
                    <a:pt x="21349" y="14424"/>
                  </a:cubicBezTo>
                  <a:cubicBezTo>
                    <a:pt x="21393" y="14324"/>
                    <a:pt x="21439" y="14225"/>
                    <a:pt x="21487" y="14121"/>
                  </a:cubicBezTo>
                  <a:cubicBezTo>
                    <a:pt x="21367" y="14128"/>
                    <a:pt x="21252" y="14135"/>
                    <a:pt x="21138" y="14140"/>
                  </a:cubicBezTo>
                  <a:cubicBezTo>
                    <a:pt x="20720" y="14158"/>
                    <a:pt x="20303" y="14189"/>
                    <a:pt x="19887" y="14236"/>
                  </a:cubicBezTo>
                  <a:cubicBezTo>
                    <a:pt x="19573" y="14272"/>
                    <a:pt x="19261" y="14315"/>
                    <a:pt x="18949" y="14368"/>
                  </a:cubicBezTo>
                  <a:cubicBezTo>
                    <a:pt x="18445" y="14454"/>
                    <a:pt x="17945" y="14563"/>
                    <a:pt x="17450" y="14693"/>
                  </a:cubicBezTo>
                  <a:cubicBezTo>
                    <a:pt x="16190" y="15026"/>
                    <a:pt x="14978" y="15498"/>
                    <a:pt x="13813" y="16109"/>
                  </a:cubicBezTo>
                  <a:cubicBezTo>
                    <a:pt x="13243" y="16407"/>
                    <a:pt x="12690" y="16737"/>
                    <a:pt x="12153" y="17099"/>
                  </a:cubicBezTo>
                  <a:cubicBezTo>
                    <a:pt x="12128" y="17116"/>
                    <a:pt x="12114" y="17112"/>
                    <a:pt x="12092" y="17093"/>
                  </a:cubicBezTo>
                  <a:cubicBezTo>
                    <a:pt x="11861" y="16889"/>
                    <a:pt x="11623" y="16692"/>
                    <a:pt x="11382" y="16501"/>
                  </a:cubicBezTo>
                  <a:cubicBezTo>
                    <a:pt x="11355" y="16479"/>
                    <a:pt x="11354" y="16471"/>
                    <a:pt x="11383" y="16451"/>
                  </a:cubicBezTo>
                  <a:cubicBezTo>
                    <a:pt x="11727" y="16212"/>
                    <a:pt x="12077" y="15985"/>
                    <a:pt x="12433" y="15770"/>
                  </a:cubicBezTo>
                  <a:cubicBezTo>
                    <a:pt x="12454" y="15761"/>
                    <a:pt x="12475" y="15753"/>
                    <a:pt x="12496" y="15743"/>
                  </a:cubicBezTo>
                  <a:cubicBezTo>
                    <a:pt x="12668" y="15662"/>
                    <a:pt x="12829" y="15561"/>
                    <a:pt x="12984" y="15450"/>
                  </a:cubicBezTo>
                  <a:cubicBezTo>
                    <a:pt x="13169" y="15347"/>
                    <a:pt x="13355" y="15248"/>
                    <a:pt x="13542" y="15151"/>
                  </a:cubicBezTo>
                  <a:cubicBezTo>
                    <a:pt x="14365" y="14728"/>
                    <a:pt x="15211" y="14370"/>
                    <a:pt x="16082" y="14077"/>
                  </a:cubicBezTo>
                  <a:cubicBezTo>
                    <a:pt x="16760" y="13849"/>
                    <a:pt x="17448" y="13663"/>
                    <a:pt x="18146" y="13517"/>
                  </a:cubicBezTo>
                  <a:cubicBezTo>
                    <a:pt x="18565" y="13430"/>
                    <a:pt x="18986" y="13358"/>
                    <a:pt x="19409" y="13301"/>
                  </a:cubicBezTo>
                  <a:cubicBezTo>
                    <a:pt x="19716" y="13260"/>
                    <a:pt x="20024" y="13227"/>
                    <a:pt x="20332" y="13201"/>
                  </a:cubicBezTo>
                  <a:cubicBezTo>
                    <a:pt x="20743" y="13167"/>
                    <a:pt x="21154" y="13148"/>
                    <a:pt x="21566" y="13142"/>
                  </a:cubicBezTo>
                  <a:cubicBezTo>
                    <a:pt x="21597" y="13141"/>
                    <a:pt x="21600" y="13129"/>
                    <a:pt x="21599" y="13102"/>
                  </a:cubicBezTo>
                  <a:cubicBezTo>
                    <a:pt x="21596" y="12905"/>
                    <a:pt x="21593" y="12707"/>
                    <a:pt x="21593" y="12509"/>
                  </a:cubicBezTo>
                  <a:cubicBezTo>
                    <a:pt x="21593" y="12474"/>
                    <a:pt x="21594" y="12158"/>
                    <a:pt x="21594" y="11952"/>
                  </a:cubicBezTo>
                  <a:cubicBezTo>
                    <a:pt x="21594" y="11675"/>
                    <a:pt x="21594" y="11352"/>
                    <a:pt x="21578" y="10958"/>
                  </a:cubicBezTo>
                  <a:cubicBezTo>
                    <a:pt x="21319" y="4601"/>
                    <a:pt x="16764" y="0"/>
                    <a:pt x="10800" y="0"/>
                  </a:cubicBezTo>
                  <a:cubicBezTo>
                    <a:pt x="4835" y="0"/>
                    <a:pt x="0" y="5158"/>
                    <a:pt x="0" y="11520"/>
                  </a:cubicBezTo>
                  <a:lnTo>
                    <a:pt x="11" y="12388"/>
                  </a:lnTo>
                  <a:cubicBezTo>
                    <a:pt x="9" y="12584"/>
                    <a:pt x="5" y="12781"/>
                    <a:pt x="1" y="12977"/>
                  </a:cubicBezTo>
                  <a:cubicBezTo>
                    <a:pt x="0" y="13009"/>
                    <a:pt x="8" y="13020"/>
                    <a:pt x="40" y="13020"/>
                  </a:cubicBezTo>
                  <a:cubicBezTo>
                    <a:pt x="163" y="13022"/>
                    <a:pt x="285" y="13027"/>
                    <a:pt x="408" y="13032"/>
                  </a:cubicBezTo>
                  <a:cubicBezTo>
                    <a:pt x="744" y="13046"/>
                    <a:pt x="1080" y="13072"/>
                    <a:pt x="1415" y="13106"/>
                  </a:cubicBezTo>
                  <a:cubicBezTo>
                    <a:pt x="1789" y="13143"/>
                    <a:pt x="2162" y="13192"/>
                    <a:pt x="2533" y="13254"/>
                  </a:cubicBezTo>
                  <a:cubicBezTo>
                    <a:pt x="2952" y="13323"/>
                    <a:pt x="3368" y="13408"/>
                    <a:pt x="3782" y="13507"/>
                  </a:cubicBezTo>
                  <a:cubicBezTo>
                    <a:pt x="4491" y="13710"/>
                    <a:pt x="4930" y="13767"/>
                    <a:pt x="5835" y="14139"/>
                  </a:cubicBezTo>
                  <a:cubicBezTo>
                    <a:pt x="6724" y="14471"/>
                    <a:pt x="7652" y="14885"/>
                    <a:pt x="8485" y="15354"/>
                  </a:cubicBezTo>
                  <a:cubicBezTo>
                    <a:pt x="9225" y="15771"/>
                    <a:pt x="9937" y="16237"/>
                    <a:pt x="10620" y="16754"/>
                  </a:cubicBezTo>
                  <a:cubicBezTo>
                    <a:pt x="11032" y="17067"/>
                    <a:pt x="11433" y="17395"/>
                    <a:pt x="11822" y="17741"/>
                  </a:cubicBezTo>
                  <a:cubicBezTo>
                    <a:pt x="12237" y="18110"/>
                    <a:pt x="12637" y="18496"/>
                    <a:pt x="13022" y="18900"/>
                  </a:cubicBezTo>
                  <a:cubicBezTo>
                    <a:pt x="13418" y="19317"/>
                    <a:pt x="13782" y="19765"/>
                    <a:pt x="14148" y="20212"/>
                  </a:cubicBezTo>
                  <a:cubicBezTo>
                    <a:pt x="14180" y="20251"/>
                    <a:pt x="14212" y="20291"/>
                    <a:pt x="14246" y="20333"/>
                  </a:cubicBezTo>
                  <a:cubicBezTo>
                    <a:pt x="13927" y="20453"/>
                    <a:pt x="13602" y="20522"/>
                    <a:pt x="13278" y="20595"/>
                  </a:cubicBezTo>
                  <a:cubicBezTo>
                    <a:pt x="13255" y="20600"/>
                    <a:pt x="13243" y="20589"/>
                    <a:pt x="13230" y="20573"/>
                  </a:cubicBezTo>
                  <a:cubicBezTo>
                    <a:pt x="13022" y="20320"/>
                    <a:pt x="12807" y="20074"/>
                    <a:pt x="12586" y="19833"/>
                  </a:cubicBezTo>
                  <a:cubicBezTo>
                    <a:pt x="12170" y="19382"/>
                    <a:pt x="11737" y="18952"/>
                    <a:pt x="11283" y="18546"/>
                  </a:cubicBezTo>
                  <a:cubicBezTo>
                    <a:pt x="10759" y="18076"/>
                    <a:pt x="10213" y="17638"/>
                    <a:pt x="9643" y="17234"/>
                  </a:cubicBezTo>
                  <a:cubicBezTo>
                    <a:pt x="8820" y="16651"/>
                    <a:pt x="7958" y="16142"/>
                    <a:pt x="7057" y="15709"/>
                  </a:cubicBezTo>
                  <a:cubicBezTo>
                    <a:pt x="5978" y="15190"/>
                    <a:pt x="4862" y="14788"/>
                    <a:pt x="3709" y="14502"/>
                  </a:cubicBezTo>
                  <a:cubicBezTo>
                    <a:pt x="3290" y="14399"/>
                    <a:pt x="2869" y="14312"/>
                    <a:pt x="2445" y="14240"/>
                  </a:cubicBezTo>
                  <a:cubicBezTo>
                    <a:pt x="2186" y="14196"/>
                    <a:pt x="1926" y="14158"/>
                    <a:pt x="1664" y="14127"/>
                  </a:cubicBezTo>
                  <a:cubicBezTo>
                    <a:pt x="1441" y="14100"/>
                    <a:pt x="1216" y="14077"/>
                    <a:pt x="991" y="14059"/>
                  </a:cubicBezTo>
                  <a:cubicBezTo>
                    <a:pt x="708" y="14036"/>
                    <a:pt x="424" y="14021"/>
                    <a:pt x="141" y="14004"/>
                  </a:cubicBezTo>
                  <a:cubicBezTo>
                    <a:pt x="111" y="14002"/>
                    <a:pt x="103" y="14006"/>
                    <a:pt x="118" y="14039"/>
                  </a:cubicBezTo>
                  <a:cubicBezTo>
                    <a:pt x="219" y="14260"/>
                    <a:pt x="316" y="14485"/>
                    <a:pt x="420" y="14705"/>
                  </a:cubicBezTo>
                  <a:cubicBezTo>
                    <a:pt x="729" y="15367"/>
                    <a:pt x="1094" y="15993"/>
                    <a:pt x="1507" y="16588"/>
                  </a:cubicBezTo>
                  <a:cubicBezTo>
                    <a:pt x="1524" y="16611"/>
                    <a:pt x="1543" y="16614"/>
                    <a:pt x="1565" y="16617"/>
                  </a:cubicBezTo>
                  <a:cubicBezTo>
                    <a:pt x="1790" y="16647"/>
                    <a:pt x="2014" y="16682"/>
                    <a:pt x="2237" y="16722"/>
                  </a:cubicBezTo>
                  <a:cubicBezTo>
                    <a:pt x="2737" y="16811"/>
                    <a:pt x="3232" y="16927"/>
                    <a:pt x="3721" y="17067"/>
                  </a:cubicBezTo>
                  <a:cubicBezTo>
                    <a:pt x="4701" y="17349"/>
                    <a:pt x="5646" y="17729"/>
                    <a:pt x="6556" y="18206"/>
                  </a:cubicBezTo>
                  <a:cubicBezTo>
                    <a:pt x="7243" y="18565"/>
                    <a:pt x="7901" y="18976"/>
                    <a:pt x="8533" y="19436"/>
                  </a:cubicBezTo>
                  <a:cubicBezTo>
                    <a:pt x="9117" y="19862"/>
                    <a:pt x="9671" y="20327"/>
                    <a:pt x="10195" y="20834"/>
                  </a:cubicBezTo>
                  <a:cubicBezTo>
                    <a:pt x="10204" y="20843"/>
                    <a:pt x="10219" y="20849"/>
                    <a:pt x="10220" y="20867"/>
                  </a:cubicBezTo>
                  <a:cubicBezTo>
                    <a:pt x="10208" y="20867"/>
                    <a:pt x="10198" y="20868"/>
                    <a:pt x="10189" y="20867"/>
                  </a:cubicBezTo>
                  <a:cubicBezTo>
                    <a:pt x="10036" y="20858"/>
                    <a:pt x="9884" y="20845"/>
                    <a:pt x="9732" y="20829"/>
                  </a:cubicBezTo>
                  <a:cubicBezTo>
                    <a:pt x="9360" y="20790"/>
                    <a:pt x="8992" y="20730"/>
                    <a:pt x="8627" y="20650"/>
                  </a:cubicBezTo>
                  <a:cubicBezTo>
                    <a:pt x="8584" y="20641"/>
                    <a:pt x="8541" y="20638"/>
                    <a:pt x="8503" y="20608"/>
                  </a:cubicBezTo>
                  <a:cubicBezTo>
                    <a:pt x="7710" y="19980"/>
                    <a:pt x="6867" y="19441"/>
                    <a:pt x="5975" y="18988"/>
                  </a:cubicBezTo>
                  <a:cubicBezTo>
                    <a:pt x="5224" y="18607"/>
                    <a:pt x="4449" y="18297"/>
                    <a:pt x="3650" y="18056"/>
                  </a:cubicBezTo>
                  <a:cubicBezTo>
                    <a:pt x="3603" y="18041"/>
                    <a:pt x="2558" y="17681"/>
                    <a:pt x="2544" y="17734"/>
                  </a:cubicBezTo>
                  <a:lnTo>
                    <a:pt x="3463" y="18710"/>
                  </a:lnTo>
                  <a:cubicBezTo>
                    <a:pt x="3648" y="18762"/>
                    <a:pt x="3830" y="18823"/>
                    <a:pt x="4012" y="18886"/>
                  </a:cubicBezTo>
                  <a:cubicBezTo>
                    <a:pt x="4902" y="19196"/>
                    <a:pt x="5755" y="19596"/>
                    <a:pt x="6570" y="20085"/>
                  </a:cubicBezTo>
                  <a:cubicBezTo>
                    <a:pt x="7139" y="20427"/>
                    <a:pt x="7687" y="20803"/>
                    <a:pt x="8208" y="21224"/>
                  </a:cubicBezTo>
                  <a:cubicBezTo>
                    <a:pt x="8231" y="21243"/>
                    <a:pt x="8253" y="21263"/>
                    <a:pt x="8285" y="21271"/>
                  </a:cubicBezTo>
                  <a:cubicBezTo>
                    <a:pt x="8361" y="21289"/>
                    <a:pt x="8437" y="21305"/>
                    <a:pt x="8514" y="21322"/>
                  </a:cubicBezTo>
                  <a:cubicBezTo>
                    <a:pt x="9155" y="21452"/>
                    <a:pt x="10252" y="21600"/>
                    <a:pt x="11639" y="21500"/>
                  </a:cubicBezTo>
                  <a:cubicBezTo>
                    <a:pt x="11674" y="21496"/>
                    <a:pt x="11709" y="21493"/>
                    <a:pt x="11744" y="21489"/>
                  </a:cubicBezTo>
                  <a:cubicBezTo>
                    <a:pt x="11734" y="21477"/>
                    <a:pt x="11730" y="21470"/>
                    <a:pt x="11725" y="21465"/>
                  </a:cubicBezTo>
                  <a:cubicBezTo>
                    <a:pt x="11404" y="21122"/>
                    <a:pt x="11085" y="20776"/>
                    <a:pt x="10750" y="20448"/>
                  </a:cubicBezTo>
                  <a:cubicBezTo>
                    <a:pt x="10405" y="20113"/>
                    <a:pt x="10051" y="19791"/>
                    <a:pt x="9683" y="19486"/>
                  </a:cubicBezTo>
                  <a:cubicBezTo>
                    <a:pt x="8852" y="18800"/>
                    <a:pt x="7968" y="18204"/>
                    <a:pt x="7031" y="17697"/>
                  </a:cubicBezTo>
                  <a:cubicBezTo>
                    <a:pt x="6071" y="17177"/>
                    <a:pt x="5073" y="16763"/>
                    <a:pt x="4037" y="16453"/>
                  </a:cubicBezTo>
                  <a:cubicBezTo>
                    <a:pt x="3340" y="16244"/>
                    <a:pt x="2633" y="16087"/>
                    <a:pt x="1916" y="15979"/>
                  </a:cubicBezTo>
                  <a:cubicBezTo>
                    <a:pt x="1890" y="15975"/>
                    <a:pt x="1874" y="15964"/>
                    <a:pt x="1859" y="15942"/>
                  </a:cubicBezTo>
                  <a:cubicBezTo>
                    <a:pt x="1613" y="15571"/>
                    <a:pt x="1387" y="15187"/>
                    <a:pt x="1182" y="14788"/>
                  </a:cubicBezTo>
                  <a:cubicBezTo>
                    <a:pt x="1178" y="14780"/>
                    <a:pt x="1170" y="14772"/>
                    <a:pt x="1174" y="14759"/>
                  </a:cubicBezTo>
                  <a:cubicBezTo>
                    <a:pt x="1377" y="14779"/>
                    <a:pt x="1580" y="14803"/>
                    <a:pt x="1782" y="14829"/>
                  </a:cubicBezTo>
                  <a:cubicBezTo>
                    <a:pt x="2185" y="14882"/>
                    <a:pt x="2585" y="14950"/>
                    <a:pt x="2983" y="15034"/>
                  </a:cubicBezTo>
                  <a:cubicBezTo>
                    <a:pt x="3699" y="15183"/>
                    <a:pt x="4403" y="15380"/>
                    <a:pt x="5096" y="15625"/>
                  </a:cubicBezTo>
                  <a:cubicBezTo>
                    <a:pt x="5925" y="15917"/>
                    <a:pt x="6729" y="16274"/>
                    <a:pt x="7508" y="16695"/>
                  </a:cubicBezTo>
                  <a:cubicBezTo>
                    <a:pt x="8107" y="17019"/>
                    <a:pt x="8686" y="17378"/>
                    <a:pt x="9246" y="17773"/>
                  </a:cubicBezTo>
                  <a:cubicBezTo>
                    <a:pt x="9794" y="18159"/>
                    <a:pt x="10320" y="18577"/>
                    <a:pt x="10824" y="19026"/>
                  </a:cubicBezTo>
                  <a:cubicBezTo>
                    <a:pt x="11339" y="19485"/>
                    <a:pt x="11827" y="19973"/>
                    <a:pt x="12291" y="20490"/>
                  </a:cubicBezTo>
                  <a:cubicBezTo>
                    <a:pt x="12533" y="20761"/>
                    <a:pt x="12767" y="21039"/>
                    <a:pt x="12994" y="21324"/>
                  </a:cubicBezTo>
                  <a:cubicBezTo>
                    <a:pt x="13008" y="21343"/>
                    <a:pt x="13021" y="21348"/>
                    <a:pt x="13044" y="21342"/>
                  </a:cubicBezTo>
                  <a:cubicBezTo>
                    <a:pt x="13185" y="21310"/>
                    <a:pt x="13325" y="21280"/>
                    <a:pt x="13465" y="21249"/>
                  </a:cubicBezTo>
                  <a:cubicBezTo>
                    <a:pt x="13950" y="21112"/>
                    <a:pt x="14546" y="20920"/>
                    <a:pt x="15181" y="20661"/>
                  </a:cubicBezTo>
                  <a:cubicBezTo>
                    <a:pt x="15155" y="20572"/>
                    <a:pt x="15108" y="20451"/>
                    <a:pt x="15023" y="20290"/>
                  </a:cubicBezTo>
                  <a:lnTo>
                    <a:pt x="14987" y="20222"/>
                  </a:lnTo>
                  <a:close/>
                </a:path>
              </a:pathLst>
            </a:custGeom>
            <a:solidFill>
              <a:srgbClr val="75AB4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>
                  <a:solidFill>
                    <a:srgbClr val="3A2D2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" name="Forma Livre: Forma 7"/>
            <p:cNvSpPr/>
            <p:nvPr/>
          </p:nvSpPr>
          <p:spPr>
            <a:xfrm>
              <a:off x="940919" y="131243"/>
              <a:ext cx="1181823" cy="132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55" y="1398"/>
                  </a:moveTo>
                  <a:lnTo>
                    <a:pt x="0" y="1398"/>
                  </a:lnTo>
                  <a:lnTo>
                    <a:pt x="0" y="16436"/>
                  </a:lnTo>
                  <a:lnTo>
                    <a:pt x="955" y="16436"/>
                  </a:lnTo>
                  <a:lnTo>
                    <a:pt x="955" y="13505"/>
                  </a:lnTo>
                  <a:lnTo>
                    <a:pt x="390" y="13505"/>
                  </a:lnTo>
                  <a:lnTo>
                    <a:pt x="390" y="10168"/>
                  </a:lnTo>
                  <a:lnTo>
                    <a:pt x="927" y="10168"/>
                  </a:lnTo>
                  <a:lnTo>
                    <a:pt x="927" y="7237"/>
                  </a:lnTo>
                  <a:lnTo>
                    <a:pt x="390" y="7237"/>
                  </a:lnTo>
                  <a:lnTo>
                    <a:pt x="390" y="4328"/>
                  </a:lnTo>
                  <a:lnTo>
                    <a:pt x="955" y="4328"/>
                  </a:lnTo>
                  <a:lnTo>
                    <a:pt x="955" y="1397"/>
                  </a:lnTo>
                  <a:close/>
                  <a:moveTo>
                    <a:pt x="2064" y="6899"/>
                  </a:moveTo>
                  <a:cubicBezTo>
                    <a:pt x="1973" y="6426"/>
                    <a:pt x="1856" y="6043"/>
                    <a:pt x="1689" y="6043"/>
                  </a:cubicBezTo>
                  <a:cubicBezTo>
                    <a:pt x="1585" y="6043"/>
                    <a:pt x="1448" y="6223"/>
                    <a:pt x="1347" y="7057"/>
                  </a:cubicBezTo>
                  <a:cubicBezTo>
                    <a:pt x="1281" y="7598"/>
                    <a:pt x="1238" y="8410"/>
                    <a:pt x="1238" y="9379"/>
                  </a:cubicBezTo>
                  <a:cubicBezTo>
                    <a:pt x="1238" y="10146"/>
                    <a:pt x="1266" y="10710"/>
                    <a:pt x="1319" y="11206"/>
                  </a:cubicBezTo>
                  <a:cubicBezTo>
                    <a:pt x="1367" y="11634"/>
                    <a:pt x="1436" y="11950"/>
                    <a:pt x="1502" y="12130"/>
                  </a:cubicBezTo>
                  <a:lnTo>
                    <a:pt x="1593" y="12378"/>
                  </a:lnTo>
                  <a:cubicBezTo>
                    <a:pt x="1646" y="12513"/>
                    <a:pt x="1679" y="12604"/>
                    <a:pt x="1704" y="12739"/>
                  </a:cubicBezTo>
                  <a:cubicBezTo>
                    <a:pt x="1737" y="12919"/>
                    <a:pt x="1745" y="13145"/>
                    <a:pt x="1745" y="13326"/>
                  </a:cubicBezTo>
                  <a:cubicBezTo>
                    <a:pt x="1745" y="13573"/>
                    <a:pt x="1729" y="13821"/>
                    <a:pt x="1707" y="13979"/>
                  </a:cubicBezTo>
                  <a:cubicBezTo>
                    <a:pt x="1674" y="14205"/>
                    <a:pt x="1616" y="14205"/>
                    <a:pt x="1593" y="14205"/>
                  </a:cubicBezTo>
                  <a:cubicBezTo>
                    <a:pt x="1545" y="14205"/>
                    <a:pt x="1491" y="14114"/>
                    <a:pt x="1441" y="13889"/>
                  </a:cubicBezTo>
                  <a:cubicBezTo>
                    <a:pt x="1403" y="13731"/>
                    <a:pt x="1352" y="13415"/>
                    <a:pt x="1317" y="13144"/>
                  </a:cubicBezTo>
                  <a:lnTo>
                    <a:pt x="1162" y="15332"/>
                  </a:lnTo>
                  <a:cubicBezTo>
                    <a:pt x="1309" y="16481"/>
                    <a:pt x="1474" y="16774"/>
                    <a:pt x="1626" y="16774"/>
                  </a:cubicBezTo>
                  <a:cubicBezTo>
                    <a:pt x="1745" y="16774"/>
                    <a:pt x="1881" y="16616"/>
                    <a:pt x="1993" y="15625"/>
                  </a:cubicBezTo>
                  <a:cubicBezTo>
                    <a:pt x="2043" y="15174"/>
                    <a:pt x="2109" y="14317"/>
                    <a:pt x="2109" y="12987"/>
                  </a:cubicBezTo>
                  <a:cubicBezTo>
                    <a:pt x="2109" y="12220"/>
                    <a:pt x="2086" y="11611"/>
                    <a:pt x="2021" y="11070"/>
                  </a:cubicBezTo>
                  <a:cubicBezTo>
                    <a:pt x="1962" y="10597"/>
                    <a:pt x="1897" y="10371"/>
                    <a:pt x="1833" y="10191"/>
                  </a:cubicBezTo>
                  <a:lnTo>
                    <a:pt x="1737" y="9920"/>
                  </a:lnTo>
                  <a:cubicBezTo>
                    <a:pt x="1691" y="9785"/>
                    <a:pt x="1653" y="9717"/>
                    <a:pt x="1628" y="9582"/>
                  </a:cubicBezTo>
                  <a:cubicBezTo>
                    <a:pt x="1610" y="9492"/>
                    <a:pt x="1593" y="9357"/>
                    <a:pt x="1593" y="9132"/>
                  </a:cubicBezTo>
                  <a:cubicBezTo>
                    <a:pt x="1593" y="8974"/>
                    <a:pt x="1603" y="8793"/>
                    <a:pt x="1615" y="8681"/>
                  </a:cubicBezTo>
                  <a:cubicBezTo>
                    <a:pt x="1638" y="8478"/>
                    <a:pt x="1681" y="8387"/>
                    <a:pt x="1719" y="8387"/>
                  </a:cubicBezTo>
                  <a:cubicBezTo>
                    <a:pt x="1790" y="8387"/>
                    <a:pt x="1864" y="8658"/>
                    <a:pt x="1919" y="8951"/>
                  </a:cubicBezTo>
                  <a:lnTo>
                    <a:pt x="2064" y="6899"/>
                  </a:lnTo>
                  <a:close/>
                  <a:moveTo>
                    <a:pt x="3175" y="6606"/>
                  </a:moveTo>
                  <a:cubicBezTo>
                    <a:pt x="3079" y="6200"/>
                    <a:pt x="2988" y="6043"/>
                    <a:pt x="2889" y="6043"/>
                  </a:cubicBezTo>
                  <a:cubicBezTo>
                    <a:pt x="2735" y="6043"/>
                    <a:pt x="2585" y="6403"/>
                    <a:pt x="2459" y="7463"/>
                  </a:cubicBezTo>
                  <a:cubicBezTo>
                    <a:pt x="2352" y="8365"/>
                    <a:pt x="2271" y="9717"/>
                    <a:pt x="2271" y="11431"/>
                  </a:cubicBezTo>
                  <a:cubicBezTo>
                    <a:pt x="2271" y="13257"/>
                    <a:pt x="2363" y="14519"/>
                    <a:pt x="2449" y="15263"/>
                  </a:cubicBezTo>
                  <a:cubicBezTo>
                    <a:pt x="2552" y="16165"/>
                    <a:pt x="2697" y="16774"/>
                    <a:pt x="2887" y="16774"/>
                  </a:cubicBezTo>
                  <a:cubicBezTo>
                    <a:pt x="2988" y="16774"/>
                    <a:pt x="3079" y="16639"/>
                    <a:pt x="3175" y="16165"/>
                  </a:cubicBezTo>
                  <a:lnTo>
                    <a:pt x="3175" y="13235"/>
                  </a:lnTo>
                  <a:cubicBezTo>
                    <a:pt x="3092" y="13866"/>
                    <a:pt x="3006" y="14023"/>
                    <a:pt x="2942" y="14023"/>
                  </a:cubicBezTo>
                  <a:cubicBezTo>
                    <a:pt x="2861" y="14023"/>
                    <a:pt x="2778" y="13753"/>
                    <a:pt x="2722" y="13212"/>
                  </a:cubicBezTo>
                  <a:cubicBezTo>
                    <a:pt x="2677" y="12783"/>
                    <a:pt x="2646" y="12152"/>
                    <a:pt x="2646" y="11408"/>
                  </a:cubicBezTo>
                  <a:cubicBezTo>
                    <a:pt x="2646" y="10597"/>
                    <a:pt x="2682" y="9943"/>
                    <a:pt x="2730" y="9514"/>
                  </a:cubicBezTo>
                  <a:cubicBezTo>
                    <a:pt x="2755" y="9289"/>
                    <a:pt x="2823" y="8793"/>
                    <a:pt x="2937" y="8793"/>
                  </a:cubicBezTo>
                  <a:cubicBezTo>
                    <a:pt x="2996" y="8793"/>
                    <a:pt x="3087" y="8906"/>
                    <a:pt x="3175" y="9560"/>
                  </a:cubicBezTo>
                  <a:lnTo>
                    <a:pt x="3175" y="6606"/>
                  </a:lnTo>
                  <a:close/>
                  <a:moveTo>
                    <a:pt x="4690" y="11408"/>
                  </a:moveTo>
                  <a:cubicBezTo>
                    <a:pt x="4690" y="10123"/>
                    <a:pt x="4634" y="8680"/>
                    <a:pt x="4520" y="7666"/>
                  </a:cubicBezTo>
                  <a:cubicBezTo>
                    <a:pt x="4419" y="6764"/>
                    <a:pt x="4247" y="6043"/>
                    <a:pt x="4026" y="6043"/>
                  </a:cubicBezTo>
                  <a:cubicBezTo>
                    <a:pt x="3806" y="6043"/>
                    <a:pt x="3634" y="6764"/>
                    <a:pt x="3533" y="7666"/>
                  </a:cubicBezTo>
                  <a:cubicBezTo>
                    <a:pt x="3419" y="8680"/>
                    <a:pt x="3363" y="10123"/>
                    <a:pt x="3363" y="11408"/>
                  </a:cubicBezTo>
                  <a:cubicBezTo>
                    <a:pt x="3363" y="12694"/>
                    <a:pt x="3419" y="14136"/>
                    <a:pt x="3533" y="15151"/>
                  </a:cubicBezTo>
                  <a:cubicBezTo>
                    <a:pt x="3634" y="16053"/>
                    <a:pt x="3806" y="16774"/>
                    <a:pt x="4026" y="16774"/>
                  </a:cubicBezTo>
                  <a:cubicBezTo>
                    <a:pt x="4247" y="16774"/>
                    <a:pt x="4419" y="16053"/>
                    <a:pt x="4520" y="15151"/>
                  </a:cubicBezTo>
                  <a:cubicBezTo>
                    <a:pt x="4634" y="14136"/>
                    <a:pt x="4690" y="12694"/>
                    <a:pt x="4690" y="11408"/>
                  </a:cubicBezTo>
                  <a:close/>
                  <a:moveTo>
                    <a:pt x="4026" y="8793"/>
                  </a:moveTo>
                  <a:cubicBezTo>
                    <a:pt x="4110" y="8793"/>
                    <a:pt x="4178" y="9041"/>
                    <a:pt x="4231" y="9514"/>
                  </a:cubicBezTo>
                  <a:cubicBezTo>
                    <a:pt x="4285" y="9988"/>
                    <a:pt x="4315" y="10597"/>
                    <a:pt x="4315" y="11408"/>
                  </a:cubicBezTo>
                  <a:cubicBezTo>
                    <a:pt x="4315" y="12220"/>
                    <a:pt x="4285" y="12828"/>
                    <a:pt x="4231" y="13302"/>
                  </a:cubicBezTo>
                  <a:cubicBezTo>
                    <a:pt x="4178" y="13776"/>
                    <a:pt x="4110" y="14023"/>
                    <a:pt x="4029" y="14023"/>
                  </a:cubicBezTo>
                  <a:cubicBezTo>
                    <a:pt x="3933" y="14023"/>
                    <a:pt x="3867" y="13708"/>
                    <a:pt x="3821" y="13302"/>
                  </a:cubicBezTo>
                  <a:cubicBezTo>
                    <a:pt x="3778" y="12919"/>
                    <a:pt x="3738" y="12332"/>
                    <a:pt x="3738" y="11408"/>
                  </a:cubicBezTo>
                  <a:cubicBezTo>
                    <a:pt x="3738" y="10597"/>
                    <a:pt x="3768" y="9988"/>
                    <a:pt x="3821" y="9514"/>
                  </a:cubicBezTo>
                  <a:cubicBezTo>
                    <a:pt x="3874" y="9041"/>
                    <a:pt x="3943" y="8793"/>
                    <a:pt x="4026" y="8793"/>
                  </a:cubicBezTo>
                  <a:close/>
                  <a:moveTo>
                    <a:pt x="4928" y="0"/>
                  </a:moveTo>
                  <a:lnTo>
                    <a:pt x="4928" y="16436"/>
                  </a:lnTo>
                  <a:lnTo>
                    <a:pt x="5292" y="16436"/>
                  </a:lnTo>
                  <a:lnTo>
                    <a:pt x="5292" y="0"/>
                  </a:lnTo>
                  <a:lnTo>
                    <a:pt x="4928" y="0"/>
                  </a:lnTo>
                  <a:close/>
                  <a:moveTo>
                    <a:pt x="6452" y="7508"/>
                  </a:moveTo>
                  <a:cubicBezTo>
                    <a:pt x="6348" y="6245"/>
                    <a:pt x="6194" y="6043"/>
                    <a:pt x="6098" y="6043"/>
                  </a:cubicBezTo>
                  <a:cubicBezTo>
                    <a:pt x="5941" y="6043"/>
                    <a:pt x="5804" y="6538"/>
                    <a:pt x="5705" y="7418"/>
                  </a:cubicBezTo>
                  <a:cubicBezTo>
                    <a:pt x="5601" y="8342"/>
                    <a:pt x="5530" y="9785"/>
                    <a:pt x="5530" y="11476"/>
                  </a:cubicBezTo>
                  <a:cubicBezTo>
                    <a:pt x="5530" y="12806"/>
                    <a:pt x="5576" y="14114"/>
                    <a:pt x="5695" y="15241"/>
                  </a:cubicBezTo>
                  <a:cubicBezTo>
                    <a:pt x="5819" y="16414"/>
                    <a:pt x="5956" y="16774"/>
                    <a:pt x="6118" y="16774"/>
                  </a:cubicBezTo>
                  <a:cubicBezTo>
                    <a:pt x="6212" y="16774"/>
                    <a:pt x="6353" y="16571"/>
                    <a:pt x="6452" y="15219"/>
                  </a:cubicBezTo>
                  <a:lnTo>
                    <a:pt x="6452" y="16436"/>
                  </a:lnTo>
                  <a:lnTo>
                    <a:pt x="6817" y="16436"/>
                  </a:lnTo>
                  <a:lnTo>
                    <a:pt x="6817" y="6381"/>
                  </a:lnTo>
                  <a:lnTo>
                    <a:pt x="6452" y="6381"/>
                  </a:lnTo>
                  <a:lnTo>
                    <a:pt x="6452" y="7508"/>
                  </a:lnTo>
                  <a:close/>
                  <a:moveTo>
                    <a:pt x="6189" y="8838"/>
                  </a:moveTo>
                  <a:cubicBezTo>
                    <a:pt x="6255" y="8838"/>
                    <a:pt x="6336" y="9064"/>
                    <a:pt x="6391" y="9537"/>
                  </a:cubicBezTo>
                  <a:cubicBezTo>
                    <a:pt x="6445" y="9988"/>
                    <a:pt x="6475" y="10665"/>
                    <a:pt x="6475" y="11386"/>
                  </a:cubicBezTo>
                  <a:cubicBezTo>
                    <a:pt x="6475" y="12243"/>
                    <a:pt x="6434" y="12874"/>
                    <a:pt x="6386" y="13280"/>
                  </a:cubicBezTo>
                  <a:cubicBezTo>
                    <a:pt x="6338" y="13708"/>
                    <a:pt x="6270" y="13979"/>
                    <a:pt x="6196" y="13979"/>
                  </a:cubicBezTo>
                  <a:cubicBezTo>
                    <a:pt x="6110" y="13979"/>
                    <a:pt x="6032" y="13663"/>
                    <a:pt x="5981" y="13189"/>
                  </a:cubicBezTo>
                  <a:cubicBezTo>
                    <a:pt x="5948" y="12874"/>
                    <a:pt x="5905" y="12288"/>
                    <a:pt x="5905" y="11386"/>
                  </a:cubicBezTo>
                  <a:cubicBezTo>
                    <a:pt x="5905" y="10484"/>
                    <a:pt x="5951" y="9898"/>
                    <a:pt x="5989" y="9560"/>
                  </a:cubicBezTo>
                  <a:cubicBezTo>
                    <a:pt x="6037" y="9131"/>
                    <a:pt x="6110" y="8838"/>
                    <a:pt x="6189" y="8838"/>
                  </a:cubicBezTo>
                  <a:close/>
                  <a:moveTo>
                    <a:pt x="8954" y="11972"/>
                  </a:moveTo>
                  <a:cubicBezTo>
                    <a:pt x="8805" y="13280"/>
                    <a:pt x="8668" y="13528"/>
                    <a:pt x="8567" y="13528"/>
                  </a:cubicBezTo>
                  <a:cubicBezTo>
                    <a:pt x="8359" y="13528"/>
                    <a:pt x="8237" y="12581"/>
                    <a:pt x="8202" y="12265"/>
                  </a:cubicBezTo>
                  <a:cubicBezTo>
                    <a:pt x="8126" y="11612"/>
                    <a:pt x="8055" y="10507"/>
                    <a:pt x="8055" y="8951"/>
                  </a:cubicBezTo>
                  <a:cubicBezTo>
                    <a:pt x="8055" y="7508"/>
                    <a:pt x="8121" y="6291"/>
                    <a:pt x="8215" y="5479"/>
                  </a:cubicBezTo>
                  <a:cubicBezTo>
                    <a:pt x="8303" y="4713"/>
                    <a:pt x="8417" y="4307"/>
                    <a:pt x="8559" y="4307"/>
                  </a:cubicBezTo>
                  <a:cubicBezTo>
                    <a:pt x="8739" y="4307"/>
                    <a:pt x="8868" y="5096"/>
                    <a:pt x="8954" y="5907"/>
                  </a:cubicBezTo>
                  <a:lnTo>
                    <a:pt x="8954" y="1894"/>
                  </a:lnTo>
                  <a:cubicBezTo>
                    <a:pt x="8789" y="1263"/>
                    <a:pt x="8660" y="1060"/>
                    <a:pt x="8549" y="1060"/>
                  </a:cubicBezTo>
                  <a:cubicBezTo>
                    <a:pt x="8285" y="1060"/>
                    <a:pt x="8068" y="1939"/>
                    <a:pt x="7918" y="3225"/>
                  </a:cubicBezTo>
                  <a:cubicBezTo>
                    <a:pt x="7766" y="4532"/>
                    <a:pt x="7655" y="6517"/>
                    <a:pt x="7655" y="8884"/>
                  </a:cubicBezTo>
                  <a:cubicBezTo>
                    <a:pt x="7655" y="11296"/>
                    <a:pt x="7766" y="13280"/>
                    <a:pt x="7918" y="14588"/>
                  </a:cubicBezTo>
                  <a:cubicBezTo>
                    <a:pt x="8060" y="15828"/>
                    <a:pt x="8270" y="16775"/>
                    <a:pt x="8582" y="16775"/>
                  </a:cubicBezTo>
                  <a:cubicBezTo>
                    <a:pt x="8683" y="16775"/>
                    <a:pt x="8805" y="16639"/>
                    <a:pt x="8954" y="15963"/>
                  </a:cubicBezTo>
                  <a:lnTo>
                    <a:pt x="8954" y="11973"/>
                  </a:lnTo>
                  <a:close/>
                  <a:moveTo>
                    <a:pt x="10494" y="11408"/>
                  </a:moveTo>
                  <a:cubicBezTo>
                    <a:pt x="10494" y="10123"/>
                    <a:pt x="10438" y="8681"/>
                    <a:pt x="10324" y="7666"/>
                  </a:cubicBezTo>
                  <a:cubicBezTo>
                    <a:pt x="10223" y="6764"/>
                    <a:pt x="10050" y="6043"/>
                    <a:pt x="9830" y="6043"/>
                  </a:cubicBezTo>
                  <a:cubicBezTo>
                    <a:pt x="9610" y="6043"/>
                    <a:pt x="9438" y="6764"/>
                    <a:pt x="9336" y="7666"/>
                  </a:cubicBezTo>
                  <a:cubicBezTo>
                    <a:pt x="9223" y="8681"/>
                    <a:pt x="9167" y="10123"/>
                    <a:pt x="9167" y="11408"/>
                  </a:cubicBezTo>
                  <a:cubicBezTo>
                    <a:pt x="9167" y="12694"/>
                    <a:pt x="9222" y="14137"/>
                    <a:pt x="9336" y="15151"/>
                  </a:cubicBezTo>
                  <a:cubicBezTo>
                    <a:pt x="9438" y="16053"/>
                    <a:pt x="9610" y="16774"/>
                    <a:pt x="9830" y="16774"/>
                  </a:cubicBezTo>
                  <a:cubicBezTo>
                    <a:pt x="10051" y="16774"/>
                    <a:pt x="10223" y="16053"/>
                    <a:pt x="10324" y="15151"/>
                  </a:cubicBezTo>
                  <a:cubicBezTo>
                    <a:pt x="10438" y="14137"/>
                    <a:pt x="10494" y="12694"/>
                    <a:pt x="10494" y="11408"/>
                  </a:cubicBezTo>
                  <a:close/>
                  <a:moveTo>
                    <a:pt x="9830" y="8793"/>
                  </a:moveTo>
                  <a:cubicBezTo>
                    <a:pt x="9914" y="8793"/>
                    <a:pt x="9982" y="9041"/>
                    <a:pt x="10035" y="9515"/>
                  </a:cubicBezTo>
                  <a:cubicBezTo>
                    <a:pt x="10088" y="9988"/>
                    <a:pt x="10119" y="10597"/>
                    <a:pt x="10119" y="11408"/>
                  </a:cubicBezTo>
                  <a:cubicBezTo>
                    <a:pt x="10119" y="12220"/>
                    <a:pt x="10088" y="12829"/>
                    <a:pt x="10035" y="13302"/>
                  </a:cubicBezTo>
                  <a:cubicBezTo>
                    <a:pt x="9982" y="13776"/>
                    <a:pt x="9914" y="14024"/>
                    <a:pt x="9833" y="14024"/>
                  </a:cubicBezTo>
                  <a:cubicBezTo>
                    <a:pt x="9736" y="14024"/>
                    <a:pt x="9671" y="13708"/>
                    <a:pt x="9625" y="13302"/>
                  </a:cubicBezTo>
                  <a:cubicBezTo>
                    <a:pt x="9582" y="12919"/>
                    <a:pt x="9542" y="12333"/>
                    <a:pt x="9542" y="11408"/>
                  </a:cubicBezTo>
                  <a:cubicBezTo>
                    <a:pt x="9542" y="10597"/>
                    <a:pt x="9572" y="9988"/>
                    <a:pt x="9625" y="9515"/>
                  </a:cubicBezTo>
                  <a:cubicBezTo>
                    <a:pt x="9678" y="9041"/>
                    <a:pt x="9747" y="8793"/>
                    <a:pt x="9830" y="8793"/>
                  </a:cubicBezTo>
                  <a:close/>
                  <a:moveTo>
                    <a:pt x="11993" y="11408"/>
                  </a:moveTo>
                  <a:cubicBezTo>
                    <a:pt x="11993" y="10123"/>
                    <a:pt x="11937" y="8681"/>
                    <a:pt x="11823" y="7666"/>
                  </a:cubicBezTo>
                  <a:cubicBezTo>
                    <a:pt x="11722" y="6764"/>
                    <a:pt x="11550" y="6043"/>
                    <a:pt x="11329" y="6043"/>
                  </a:cubicBezTo>
                  <a:cubicBezTo>
                    <a:pt x="11109" y="6043"/>
                    <a:pt x="10937" y="6764"/>
                    <a:pt x="10836" y="7666"/>
                  </a:cubicBezTo>
                  <a:cubicBezTo>
                    <a:pt x="10722" y="8681"/>
                    <a:pt x="10666" y="10123"/>
                    <a:pt x="10666" y="11408"/>
                  </a:cubicBezTo>
                  <a:cubicBezTo>
                    <a:pt x="10666" y="12694"/>
                    <a:pt x="10722" y="14137"/>
                    <a:pt x="10836" y="15151"/>
                  </a:cubicBezTo>
                  <a:cubicBezTo>
                    <a:pt x="10937" y="16053"/>
                    <a:pt x="11109" y="16774"/>
                    <a:pt x="11329" y="16774"/>
                  </a:cubicBezTo>
                  <a:cubicBezTo>
                    <a:pt x="11550" y="16774"/>
                    <a:pt x="11722" y="16053"/>
                    <a:pt x="11823" y="15151"/>
                  </a:cubicBezTo>
                  <a:cubicBezTo>
                    <a:pt x="11937" y="14137"/>
                    <a:pt x="11993" y="12694"/>
                    <a:pt x="11993" y="11408"/>
                  </a:cubicBezTo>
                  <a:close/>
                  <a:moveTo>
                    <a:pt x="11329" y="8793"/>
                  </a:moveTo>
                  <a:cubicBezTo>
                    <a:pt x="11413" y="8793"/>
                    <a:pt x="11481" y="9041"/>
                    <a:pt x="11534" y="9515"/>
                  </a:cubicBezTo>
                  <a:cubicBezTo>
                    <a:pt x="11588" y="9988"/>
                    <a:pt x="11618" y="10597"/>
                    <a:pt x="11618" y="11408"/>
                  </a:cubicBezTo>
                  <a:cubicBezTo>
                    <a:pt x="11618" y="12220"/>
                    <a:pt x="11588" y="12829"/>
                    <a:pt x="11534" y="13302"/>
                  </a:cubicBezTo>
                  <a:cubicBezTo>
                    <a:pt x="11481" y="13776"/>
                    <a:pt x="11413" y="14024"/>
                    <a:pt x="11332" y="14024"/>
                  </a:cubicBezTo>
                  <a:cubicBezTo>
                    <a:pt x="11236" y="14024"/>
                    <a:pt x="11170" y="13708"/>
                    <a:pt x="11124" y="13302"/>
                  </a:cubicBezTo>
                  <a:cubicBezTo>
                    <a:pt x="11081" y="12919"/>
                    <a:pt x="11041" y="12333"/>
                    <a:pt x="11041" y="11408"/>
                  </a:cubicBezTo>
                  <a:cubicBezTo>
                    <a:pt x="11041" y="10597"/>
                    <a:pt x="11071" y="9988"/>
                    <a:pt x="11124" y="9515"/>
                  </a:cubicBezTo>
                  <a:cubicBezTo>
                    <a:pt x="11177" y="9041"/>
                    <a:pt x="11246" y="8793"/>
                    <a:pt x="11329" y="8793"/>
                  </a:cubicBezTo>
                  <a:close/>
                  <a:moveTo>
                    <a:pt x="12585" y="15287"/>
                  </a:moveTo>
                  <a:cubicBezTo>
                    <a:pt x="12623" y="15760"/>
                    <a:pt x="12719" y="16775"/>
                    <a:pt x="12945" y="16775"/>
                  </a:cubicBezTo>
                  <a:cubicBezTo>
                    <a:pt x="13094" y="16775"/>
                    <a:pt x="13216" y="16414"/>
                    <a:pt x="13327" y="15422"/>
                  </a:cubicBezTo>
                  <a:cubicBezTo>
                    <a:pt x="13439" y="14430"/>
                    <a:pt x="13507" y="13122"/>
                    <a:pt x="13507" y="11386"/>
                  </a:cubicBezTo>
                  <a:cubicBezTo>
                    <a:pt x="13507" y="9741"/>
                    <a:pt x="13439" y="8365"/>
                    <a:pt x="13337" y="7463"/>
                  </a:cubicBezTo>
                  <a:cubicBezTo>
                    <a:pt x="13266" y="6832"/>
                    <a:pt x="13140" y="6043"/>
                    <a:pt x="12937" y="6043"/>
                  </a:cubicBezTo>
                  <a:cubicBezTo>
                    <a:pt x="12851" y="6043"/>
                    <a:pt x="12704" y="6201"/>
                    <a:pt x="12585" y="7576"/>
                  </a:cubicBezTo>
                  <a:lnTo>
                    <a:pt x="12585" y="6381"/>
                  </a:lnTo>
                  <a:lnTo>
                    <a:pt x="12221" y="6381"/>
                  </a:lnTo>
                  <a:lnTo>
                    <a:pt x="12221" y="21600"/>
                  </a:lnTo>
                  <a:lnTo>
                    <a:pt x="12585" y="21600"/>
                  </a:lnTo>
                  <a:lnTo>
                    <a:pt x="12585" y="15287"/>
                  </a:lnTo>
                  <a:close/>
                  <a:moveTo>
                    <a:pt x="12849" y="8839"/>
                  </a:moveTo>
                  <a:cubicBezTo>
                    <a:pt x="12922" y="8839"/>
                    <a:pt x="12993" y="9087"/>
                    <a:pt x="13046" y="9538"/>
                  </a:cubicBezTo>
                  <a:cubicBezTo>
                    <a:pt x="13097" y="9966"/>
                    <a:pt x="13132" y="10620"/>
                    <a:pt x="13132" y="11364"/>
                  </a:cubicBezTo>
                  <a:cubicBezTo>
                    <a:pt x="13132" y="12018"/>
                    <a:pt x="13102" y="12784"/>
                    <a:pt x="13044" y="13280"/>
                  </a:cubicBezTo>
                  <a:cubicBezTo>
                    <a:pt x="12990" y="13731"/>
                    <a:pt x="12917" y="13979"/>
                    <a:pt x="12849" y="13979"/>
                  </a:cubicBezTo>
                  <a:cubicBezTo>
                    <a:pt x="12770" y="13979"/>
                    <a:pt x="12694" y="13686"/>
                    <a:pt x="12641" y="13213"/>
                  </a:cubicBezTo>
                  <a:cubicBezTo>
                    <a:pt x="12588" y="12717"/>
                    <a:pt x="12560" y="12063"/>
                    <a:pt x="12560" y="11432"/>
                  </a:cubicBezTo>
                  <a:cubicBezTo>
                    <a:pt x="12560" y="10823"/>
                    <a:pt x="12588" y="10101"/>
                    <a:pt x="12646" y="9583"/>
                  </a:cubicBezTo>
                  <a:cubicBezTo>
                    <a:pt x="12681" y="9267"/>
                    <a:pt x="12747" y="8839"/>
                    <a:pt x="12849" y="8839"/>
                  </a:cubicBezTo>
                  <a:close/>
                  <a:moveTo>
                    <a:pt x="14062" y="10034"/>
                  </a:moveTo>
                  <a:cubicBezTo>
                    <a:pt x="14072" y="9583"/>
                    <a:pt x="14097" y="9222"/>
                    <a:pt x="14125" y="8951"/>
                  </a:cubicBezTo>
                  <a:cubicBezTo>
                    <a:pt x="14160" y="8636"/>
                    <a:pt x="14216" y="8298"/>
                    <a:pt x="14310" y="8298"/>
                  </a:cubicBezTo>
                  <a:cubicBezTo>
                    <a:pt x="14383" y="8298"/>
                    <a:pt x="14441" y="8523"/>
                    <a:pt x="14482" y="8861"/>
                  </a:cubicBezTo>
                  <a:cubicBezTo>
                    <a:pt x="14535" y="9312"/>
                    <a:pt x="14553" y="9943"/>
                    <a:pt x="14555" y="10034"/>
                  </a:cubicBezTo>
                  <a:lnTo>
                    <a:pt x="14062" y="10034"/>
                  </a:lnTo>
                  <a:close/>
                  <a:moveTo>
                    <a:pt x="14892" y="11635"/>
                  </a:moveTo>
                  <a:cubicBezTo>
                    <a:pt x="14892" y="10394"/>
                    <a:pt x="14867" y="8816"/>
                    <a:pt x="14733" y="7554"/>
                  </a:cubicBezTo>
                  <a:cubicBezTo>
                    <a:pt x="14593" y="6246"/>
                    <a:pt x="14411" y="6043"/>
                    <a:pt x="14284" y="6043"/>
                  </a:cubicBezTo>
                  <a:cubicBezTo>
                    <a:pt x="14158" y="6043"/>
                    <a:pt x="13988" y="6268"/>
                    <a:pt x="13851" y="7486"/>
                  </a:cubicBezTo>
                  <a:cubicBezTo>
                    <a:pt x="13737" y="8523"/>
                    <a:pt x="13679" y="10011"/>
                    <a:pt x="13679" y="11454"/>
                  </a:cubicBezTo>
                  <a:cubicBezTo>
                    <a:pt x="13679" y="13123"/>
                    <a:pt x="13750" y="14453"/>
                    <a:pt x="13849" y="15333"/>
                  </a:cubicBezTo>
                  <a:cubicBezTo>
                    <a:pt x="13981" y="16505"/>
                    <a:pt x="14130" y="16776"/>
                    <a:pt x="14300" y="16776"/>
                  </a:cubicBezTo>
                  <a:cubicBezTo>
                    <a:pt x="14426" y="16776"/>
                    <a:pt x="14548" y="16618"/>
                    <a:pt x="14657" y="16031"/>
                  </a:cubicBezTo>
                  <a:cubicBezTo>
                    <a:pt x="14723" y="15671"/>
                    <a:pt x="14824" y="14927"/>
                    <a:pt x="14874" y="13506"/>
                  </a:cubicBezTo>
                  <a:lnTo>
                    <a:pt x="14530" y="13190"/>
                  </a:lnTo>
                  <a:cubicBezTo>
                    <a:pt x="14500" y="13754"/>
                    <a:pt x="14457" y="14003"/>
                    <a:pt x="14452" y="14025"/>
                  </a:cubicBezTo>
                  <a:cubicBezTo>
                    <a:pt x="14414" y="14228"/>
                    <a:pt x="14358" y="14318"/>
                    <a:pt x="14305" y="14318"/>
                  </a:cubicBezTo>
                  <a:cubicBezTo>
                    <a:pt x="14249" y="14318"/>
                    <a:pt x="14173" y="14228"/>
                    <a:pt x="14117" y="13687"/>
                  </a:cubicBezTo>
                  <a:cubicBezTo>
                    <a:pt x="14072" y="13235"/>
                    <a:pt x="14049" y="12514"/>
                    <a:pt x="14049" y="11973"/>
                  </a:cubicBezTo>
                  <a:lnTo>
                    <a:pt x="14892" y="11973"/>
                  </a:lnTo>
                  <a:lnTo>
                    <a:pt x="14892" y="11635"/>
                  </a:lnTo>
                  <a:close/>
                  <a:moveTo>
                    <a:pt x="15120" y="16437"/>
                  </a:moveTo>
                  <a:lnTo>
                    <a:pt x="15485" y="16437"/>
                  </a:lnTo>
                  <a:lnTo>
                    <a:pt x="15485" y="12356"/>
                  </a:lnTo>
                  <a:cubicBezTo>
                    <a:pt x="15485" y="11499"/>
                    <a:pt x="15492" y="10417"/>
                    <a:pt x="15573" y="9650"/>
                  </a:cubicBezTo>
                  <a:cubicBezTo>
                    <a:pt x="15619" y="9222"/>
                    <a:pt x="15677" y="8974"/>
                    <a:pt x="15756" y="8974"/>
                  </a:cubicBezTo>
                  <a:cubicBezTo>
                    <a:pt x="15819" y="8974"/>
                    <a:pt x="15872" y="9109"/>
                    <a:pt x="15920" y="9335"/>
                  </a:cubicBezTo>
                  <a:lnTo>
                    <a:pt x="15940" y="6291"/>
                  </a:lnTo>
                  <a:cubicBezTo>
                    <a:pt x="15900" y="6178"/>
                    <a:pt x="15867" y="6133"/>
                    <a:pt x="15821" y="6133"/>
                  </a:cubicBezTo>
                  <a:cubicBezTo>
                    <a:pt x="15751" y="6133"/>
                    <a:pt x="15687" y="6223"/>
                    <a:pt x="15626" y="6562"/>
                  </a:cubicBezTo>
                  <a:cubicBezTo>
                    <a:pt x="15568" y="6877"/>
                    <a:pt x="15518" y="7396"/>
                    <a:pt x="15485" y="7959"/>
                  </a:cubicBezTo>
                  <a:lnTo>
                    <a:pt x="15485" y="6381"/>
                  </a:lnTo>
                  <a:lnTo>
                    <a:pt x="15120" y="6381"/>
                  </a:lnTo>
                  <a:lnTo>
                    <a:pt x="15120" y="16437"/>
                  </a:lnTo>
                  <a:close/>
                  <a:moveTo>
                    <a:pt x="16920" y="7508"/>
                  </a:moveTo>
                  <a:cubicBezTo>
                    <a:pt x="16817" y="6246"/>
                    <a:pt x="16662" y="6043"/>
                    <a:pt x="16566" y="6043"/>
                  </a:cubicBezTo>
                  <a:cubicBezTo>
                    <a:pt x="16409" y="6043"/>
                    <a:pt x="16272" y="6539"/>
                    <a:pt x="16173" y="7419"/>
                  </a:cubicBezTo>
                  <a:cubicBezTo>
                    <a:pt x="16070" y="8343"/>
                    <a:pt x="15999" y="9786"/>
                    <a:pt x="15999" y="11477"/>
                  </a:cubicBezTo>
                  <a:cubicBezTo>
                    <a:pt x="15999" y="12807"/>
                    <a:pt x="16044" y="14115"/>
                    <a:pt x="16163" y="15242"/>
                  </a:cubicBezTo>
                  <a:cubicBezTo>
                    <a:pt x="16287" y="16415"/>
                    <a:pt x="16424" y="16775"/>
                    <a:pt x="16586" y="16775"/>
                  </a:cubicBezTo>
                  <a:cubicBezTo>
                    <a:pt x="16680" y="16775"/>
                    <a:pt x="16822" y="16572"/>
                    <a:pt x="16920" y="15220"/>
                  </a:cubicBezTo>
                  <a:lnTo>
                    <a:pt x="16920" y="16437"/>
                  </a:lnTo>
                  <a:lnTo>
                    <a:pt x="17285" y="16437"/>
                  </a:lnTo>
                  <a:lnTo>
                    <a:pt x="17285" y="6382"/>
                  </a:lnTo>
                  <a:lnTo>
                    <a:pt x="16920" y="6382"/>
                  </a:lnTo>
                  <a:lnTo>
                    <a:pt x="16920" y="7509"/>
                  </a:lnTo>
                  <a:close/>
                  <a:moveTo>
                    <a:pt x="16657" y="8839"/>
                  </a:moveTo>
                  <a:cubicBezTo>
                    <a:pt x="16723" y="8839"/>
                    <a:pt x="16804" y="9064"/>
                    <a:pt x="16860" y="9538"/>
                  </a:cubicBezTo>
                  <a:cubicBezTo>
                    <a:pt x="16913" y="9989"/>
                    <a:pt x="16943" y="10666"/>
                    <a:pt x="16943" y="11387"/>
                  </a:cubicBezTo>
                  <a:cubicBezTo>
                    <a:pt x="16943" y="12244"/>
                    <a:pt x="16903" y="12875"/>
                    <a:pt x="16855" y="13281"/>
                  </a:cubicBezTo>
                  <a:cubicBezTo>
                    <a:pt x="16807" y="13709"/>
                    <a:pt x="16738" y="13979"/>
                    <a:pt x="16665" y="13979"/>
                  </a:cubicBezTo>
                  <a:cubicBezTo>
                    <a:pt x="16579" y="13979"/>
                    <a:pt x="16500" y="13664"/>
                    <a:pt x="16450" y="13190"/>
                  </a:cubicBezTo>
                  <a:cubicBezTo>
                    <a:pt x="16417" y="12875"/>
                    <a:pt x="16374" y="12289"/>
                    <a:pt x="16374" y="11387"/>
                  </a:cubicBezTo>
                  <a:cubicBezTo>
                    <a:pt x="16374" y="10485"/>
                    <a:pt x="16419" y="9899"/>
                    <a:pt x="16457" y="9560"/>
                  </a:cubicBezTo>
                  <a:cubicBezTo>
                    <a:pt x="16505" y="9132"/>
                    <a:pt x="16579" y="8839"/>
                    <a:pt x="16657" y="8839"/>
                  </a:cubicBezTo>
                  <a:close/>
                  <a:moveTo>
                    <a:pt x="18169" y="8997"/>
                  </a:moveTo>
                  <a:lnTo>
                    <a:pt x="18169" y="6382"/>
                  </a:lnTo>
                  <a:lnTo>
                    <a:pt x="17943" y="6382"/>
                  </a:lnTo>
                  <a:lnTo>
                    <a:pt x="17943" y="3135"/>
                  </a:lnTo>
                  <a:lnTo>
                    <a:pt x="17579" y="3135"/>
                  </a:lnTo>
                  <a:lnTo>
                    <a:pt x="17579" y="6382"/>
                  </a:lnTo>
                  <a:lnTo>
                    <a:pt x="17452" y="6382"/>
                  </a:lnTo>
                  <a:lnTo>
                    <a:pt x="17452" y="8997"/>
                  </a:lnTo>
                  <a:lnTo>
                    <a:pt x="17579" y="8997"/>
                  </a:lnTo>
                  <a:lnTo>
                    <a:pt x="17579" y="16437"/>
                  </a:lnTo>
                  <a:lnTo>
                    <a:pt x="17943" y="16437"/>
                  </a:lnTo>
                  <a:lnTo>
                    <a:pt x="17943" y="8997"/>
                  </a:lnTo>
                  <a:lnTo>
                    <a:pt x="18169" y="8997"/>
                  </a:lnTo>
                  <a:close/>
                  <a:moveTo>
                    <a:pt x="18351" y="6382"/>
                  </a:moveTo>
                  <a:lnTo>
                    <a:pt x="18351" y="16437"/>
                  </a:lnTo>
                  <a:lnTo>
                    <a:pt x="18716" y="16437"/>
                  </a:lnTo>
                  <a:lnTo>
                    <a:pt x="18716" y="6382"/>
                  </a:lnTo>
                  <a:lnTo>
                    <a:pt x="18351" y="6382"/>
                  </a:lnTo>
                  <a:close/>
                  <a:moveTo>
                    <a:pt x="18321" y="2098"/>
                  </a:moveTo>
                  <a:cubicBezTo>
                    <a:pt x="18321" y="3158"/>
                    <a:pt x="18414" y="3992"/>
                    <a:pt x="18533" y="3992"/>
                  </a:cubicBezTo>
                  <a:cubicBezTo>
                    <a:pt x="18652" y="3992"/>
                    <a:pt x="18746" y="3158"/>
                    <a:pt x="18746" y="2098"/>
                  </a:cubicBezTo>
                  <a:cubicBezTo>
                    <a:pt x="18746" y="1038"/>
                    <a:pt x="18652" y="204"/>
                    <a:pt x="18533" y="204"/>
                  </a:cubicBezTo>
                  <a:cubicBezTo>
                    <a:pt x="18414" y="204"/>
                    <a:pt x="18321" y="1038"/>
                    <a:pt x="18321" y="2098"/>
                  </a:cubicBezTo>
                  <a:close/>
                  <a:moveTo>
                    <a:pt x="18888" y="6382"/>
                  </a:moveTo>
                  <a:lnTo>
                    <a:pt x="19460" y="16437"/>
                  </a:lnTo>
                  <a:lnTo>
                    <a:pt x="19688" y="16437"/>
                  </a:lnTo>
                  <a:lnTo>
                    <a:pt x="20260" y="6382"/>
                  </a:lnTo>
                  <a:lnTo>
                    <a:pt x="19860" y="6382"/>
                  </a:lnTo>
                  <a:lnTo>
                    <a:pt x="19574" y="11770"/>
                  </a:lnTo>
                  <a:lnTo>
                    <a:pt x="19288" y="6382"/>
                  </a:lnTo>
                  <a:lnTo>
                    <a:pt x="18888" y="6382"/>
                  </a:lnTo>
                  <a:close/>
                  <a:moveTo>
                    <a:pt x="21235" y="7509"/>
                  </a:moveTo>
                  <a:cubicBezTo>
                    <a:pt x="21132" y="6246"/>
                    <a:pt x="20977" y="6044"/>
                    <a:pt x="20881" y="6044"/>
                  </a:cubicBezTo>
                  <a:cubicBezTo>
                    <a:pt x="20724" y="6044"/>
                    <a:pt x="20587" y="6539"/>
                    <a:pt x="20488" y="7419"/>
                  </a:cubicBezTo>
                  <a:cubicBezTo>
                    <a:pt x="20385" y="8343"/>
                    <a:pt x="20314" y="9787"/>
                    <a:pt x="20314" y="11477"/>
                  </a:cubicBezTo>
                  <a:cubicBezTo>
                    <a:pt x="20314" y="12808"/>
                    <a:pt x="20359" y="14115"/>
                    <a:pt x="20478" y="15243"/>
                  </a:cubicBezTo>
                  <a:cubicBezTo>
                    <a:pt x="20602" y="16415"/>
                    <a:pt x="20739" y="16776"/>
                    <a:pt x="20901" y="16776"/>
                  </a:cubicBezTo>
                  <a:cubicBezTo>
                    <a:pt x="20995" y="16776"/>
                    <a:pt x="21137" y="16572"/>
                    <a:pt x="21235" y="15220"/>
                  </a:cubicBezTo>
                  <a:lnTo>
                    <a:pt x="21235" y="16438"/>
                  </a:lnTo>
                  <a:lnTo>
                    <a:pt x="21600" y="16438"/>
                  </a:lnTo>
                  <a:lnTo>
                    <a:pt x="21600" y="6382"/>
                  </a:lnTo>
                  <a:lnTo>
                    <a:pt x="21235" y="6382"/>
                  </a:lnTo>
                  <a:lnTo>
                    <a:pt x="21235" y="7509"/>
                  </a:lnTo>
                  <a:close/>
                  <a:moveTo>
                    <a:pt x="20972" y="8839"/>
                  </a:moveTo>
                  <a:cubicBezTo>
                    <a:pt x="21038" y="8839"/>
                    <a:pt x="21119" y="9065"/>
                    <a:pt x="21175" y="9538"/>
                  </a:cubicBezTo>
                  <a:cubicBezTo>
                    <a:pt x="21228" y="9989"/>
                    <a:pt x="21258" y="10666"/>
                    <a:pt x="21258" y="11387"/>
                  </a:cubicBezTo>
                  <a:cubicBezTo>
                    <a:pt x="21258" y="12244"/>
                    <a:pt x="21218" y="12875"/>
                    <a:pt x="21170" y="13281"/>
                  </a:cubicBezTo>
                  <a:cubicBezTo>
                    <a:pt x="21122" y="13709"/>
                    <a:pt x="21053" y="13980"/>
                    <a:pt x="20980" y="13980"/>
                  </a:cubicBezTo>
                  <a:cubicBezTo>
                    <a:pt x="20894" y="13980"/>
                    <a:pt x="20815" y="13664"/>
                    <a:pt x="20764" y="13191"/>
                  </a:cubicBezTo>
                  <a:cubicBezTo>
                    <a:pt x="20732" y="12875"/>
                    <a:pt x="20689" y="12289"/>
                    <a:pt x="20689" y="11387"/>
                  </a:cubicBezTo>
                  <a:cubicBezTo>
                    <a:pt x="20689" y="10485"/>
                    <a:pt x="20734" y="9899"/>
                    <a:pt x="20772" y="9561"/>
                  </a:cubicBezTo>
                  <a:cubicBezTo>
                    <a:pt x="20820" y="9133"/>
                    <a:pt x="20894" y="8839"/>
                    <a:pt x="20972" y="883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>
                  <a:solidFill>
                    <a:srgbClr val="3A2D2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" name="Forma Livre: Forma 8"/>
            <p:cNvSpPr/>
            <p:nvPr/>
          </p:nvSpPr>
          <p:spPr>
            <a:xfrm>
              <a:off x="929727" y="309978"/>
              <a:ext cx="2334004" cy="279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77" y="4761"/>
                  </a:moveTo>
                  <a:lnTo>
                    <a:pt x="1777" y="0"/>
                  </a:lnTo>
                  <a:lnTo>
                    <a:pt x="0" y="0"/>
                  </a:lnTo>
                  <a:lnTo>
                    <a:pt x="0" y="4761"/>
                  </a:lnTo>
                  <a:lnTo>
                    <a:pt x="552" y="4761"/>
                  </a:lnTo>
                  <a:lnTo>
                    <a:pt x="552" y="21600"/>
                  </a:lnTo>
                  <a:lnTo>
                    <a:pt x="1225" y="21600"/>
                  </a:lnTo>
                  <a:lnTo>
                    <a:pt x="1225" y="4761"/>
                  </a:lnTo>
                  <a:lnTo>
                    <a:pt x="1777" y="4761"/>
                  </a:lnTo>
                  <a:close/>
                  <a:moveTo>
                    <a:pt x="3551" y="0"/>
                  </a:moveTo>
                  <a:lnTo>
                    <a:pt x="2077" y="0"/>
                  </a:lnTo>
                  <a:lnTo>
                    <a:pt x="2077" y="21600"/>
                  </a:lnTo>
                  <a:lnTo>
                    <a:pt x="3551" y="21600"/>
                  </a:lnTo>
                  <a:lnTo>
                    <a:pt x="3551" y="16840"/>
                  </a:lnTo>
                  <a:lnTo>
                    <a:pt x="2750" y="16840"/>
                  </a:lnTo>
                  <a:lnTo>
                    <a:pt x="2750" y="13116"/>
                  </a:lnTo>
                  <a:lnTo>
                    <a:pt x="3508" y="13116"/>
                  </a:lnTo>
                  <a:lnTo>
                    <a:pt x="3508" y="8355"/>
                  </a:lnTo>
                  <a:lnTo>
                    <a:pt x="2750" y="8355"/>
                  </a:lnTo>
                  <a:lnTo>
                    <a:pt x="2750" y="4761"/>
                  </a:lnTo>
                  <a:lnTo>
                    <a:pt x="3551" y="4761"/>
                  </a:lnTo>
                  <a:lnTo>
                    <a:pt x="3551" y="0"/>
                  </a:lnTo>
                  <a:close/>
                  <a:moveTo>
                    <a:pt x="3979" y="0"/>
                  </a:moveTo>
                  <a:lnTo>
                    <a:pt x="3979" y="21600"/>
                  </a:lnTo>
                  <a:lnTo>
                    <a:pt x="4651" y="21600"/>
                  </a:lnTo>
                  <a:lnTo>
                    <a:pt x="4651" y="13310"/>
                  </a:lnTo>
                  <a:lnTo>
                    <a:pt x="5297" y="21600"/>
                  </a:lnTo>
                  <a:lnTo>
                    <a:pt x="6133" y="21600"/>
                  </a:lnTo>
                  <a:lnTo>
                    <a:pt x="5320" y="12759"/>
                  </a:lnTo>
                  <a:cubicBezTo>
                    <a:pt x="5441" y="12565"/>
                    <a:pt x="5577" y="12079"/>
                    <a:pt x="5678" y="11270"/>
                  </a:cubicBezTo>
                  <a:cubicBezTo>
                    <a:pt x="5806" y="10233"/>
                    <a:pt x="5884" y="8614"/>
                    <a:pt x="5884" y="6768"/>
                  </a:cubicBezTo>
                  <a:cubicBezTo>
                    <a:pt x="5884" y="5052"/>
                    <a:pt x="5810" y="3174"/>
                    <a:pt x="5663" y="1911"/>
                  </a:cubicBezTo>
                  <a:cubicBezTo>
                    <a:pt x="5472" y="260"/>
                    <a:pt x="5223" y="0"/>
                    <a:pt x="5029" y="0"/>
                  </a:cubicBezTo>
                  <a:lnTo>
                    <a:pt x="3979" y="0"/>
                  </a:lnTo>
                  <a:close/>
                  <a:moveTo>
                    <a:pt x="4651" y="4340"/>
                  </a:moveTo>
                  <a:lnTo>
                    <a:pt x="4780" y="4340"/>
                  </a:lnTo>
                  <a:cubicBezTo>
                    <a:pt x="4927" y="4340"/>
                    <a:pt x="5040" y="4664"/>
                    <a:pt x="5102" y="5182"/>
                  </a:cubicBezTo>
                  <a:cubicBezTo>
                    <a:pt x="5161" y="5635"/>
                    <a:pt x="5192" y="6347"/>
                    <a:pt x="5192" y="6995"/>
                  </a:cubicBezTo>
                  <a:cubicBezTo>
                    <a:pt x="5192" y="7675"/>
                    <a:pt x="5157" y="8388"/>
                    <a:pt x="5106" y="8808"/>
                  </a:cubicBezTo>
                  <a:cubicBezTo>
                    <a:pt x="5025" y="9456"/>
                    <a:pt x="4881" y="9683"/>
                    <a:pt x="4780" y="9683"/>
                  </a:cubicBezTo>
                  <a:lnTo>
                    <a:pt x="4651" y="9683"/>
                  </a:lnTo>
                  <a:lnTo>
                    <a:pt x="4651" y="4340"/>
                  </a:lnTo>
                  <a:close/>
                  <a:moveTo>
                    <a:pt x="6417" y="0"/>
                  </a:moveTo>
                  <a:lnTo>
                    <a:pt x="6417" y="21600"/>
                  </a:lnTo>
                  <a:lnTo>
                    <a:pt x="7090" y="21600"/>
                  </a:lnTo>
                  <a:lnTo>
                    <a:pt x="7090" y="13310"/>
                  </a:lnTo>
                  <a:lnTo>
                    <a:pt x="7735" y="21600"/>
                  </a:lnTo>
                  <a:lnTo>
                    <a:pt x="8572" y="21600"/>
                  </a:lnTo>
                  <a:lnTo>
                    <a:pt x="7759" y="12759"/>
                  </a:lnTo>
                  <a:cubicBezTo>
                    <a:pt x="7879" y="12565"/>
                    <a:pt x="8015" y="12079"/>
                    <a:pt x="8117" y="11270"/>
                  </a:cubicBezTo>
                  <a:cubicBezTo>
                    <a:pt x="8245" y="10233"/>
                    <a:pt x="8323" y="8614"/>
                    <a:pt x="8323" y="6768"/>
                  </a:cubicBezTo>
                  <a:cubicBezTo>
                    <a:pt x="8323" y="5052"/>
                    <a:pt x="8249" y="3174"/>
                    <a:pt x="8101" y="1911"/>
                  </a:cubicBezTo>
                  <a:cubicBezTo>
                    <a:pt x="7910" y="260"/>
                    <a:pt x="7661" y="0"/>
                    <a:pt x="7467" y="0"/>
                  </a:cubicBezTo>
                  <a:lnTo>
                    <a:pt x="6417" y="0"/>
                  </a:lnTo>
                  <a:close/>
                  <a:moveTo>
                    <a:pt x="7090" y="4340"/>
                  </a:moveTo>
                  <a:lnTo>
                    <a:pt x="7218" y="4340"/>
                  </a:lnTo>
                  <a:cubicBezTo>
                    <a:pt x="7366" y="4340"/>
                    <a:pt x="7479" y="4664"/>
                    <a:pt x="7541" y="5182"/>
                  </a:cubicBezTo>
                  <a:cubicBezTo>
                    <a:pt x="7599" y="5635"/>
                    <a:pt x="7630" y="6347"/>
                    <a:pt x="7630" y="6995"/>
                  </a:cubicBezTo>
                  <a:cubicBezTo>
                    <a:pt x="7630" y="7675"/>
                    <a:pt x="7595" y="8388"/>
                    <a:pt x="7545" y="8808"/>
                  </a:cubicBezTo>
                  <a:cubicBezTo>
                    <a:pt x="7463" y="9456"/>
                    <a:pt x="7319" y="9683"/>
                    <a:pt x="7218" y="9683"/>
                  </a:cubicBezTo>
                  <a:lnTo>
                    <a:pt x="7090" y="9683"/>
                  </a:lnTo>
                  <a:lnTo>
                    <a:pt x="7090" y="4340"/>
                  </a:lnTo>
                  <a:close/>
                  <a:moveTo>
                    <a:pt x="10598" y="21600"/>
                  </a:moveTo>
                  <a:lnTo>
                    <a:pt x="11317" y="21600"/>
                  </a:lnTo>
                  <a:lnTo>
                    <a:pt x="10341" y="0"/>
                  </a:lnTo>
                  <a:lnTo>
                    <a:pt x="9606" y="0"/>
                  </a:lnTo>
                  <a:lnTo>
                    <a:pt x="8610" y="21600"/>
                  </a:lnTo>
                  <a:lnTo>
                    <a:pt x="9322" y="21600"/>
                  </a:lnTo>
                  <a:lnTo>
                    <a:pt x="9497" y="17973"/>
                  </a:lnTo>
                  <a:lnTo>
                    <a:pt x="10438" y="17973"/>
                  </a:lnTo>
                  <a:lnTo>
                    <a:pt x="10598" y="21600"/>
                  </a:lnTo>
                  <a:close/>
                  <a:moveTo>
                    <a:pt x="9684" y="13698"/>
                  </a:moveTo>
                  <a:lnTo>
                    <a:pt x="9968" y="6704"/>
                  </a:lnTo>
                  <a:lnTo>
                    <a:pt x="10259" y="13698"/>
                  </a:lnTo>
                  <a:lnTo>
                    <a:pt x="9684" y="13698"/>
                  </a:lnTo>
                  <a:close/>
                  <a:moveTo>
                    <a:pt x="12523" y="0"/>
                  </a:moveTo>
                  <a:lnTo>
                    <a:pt x="12523" y="21600"/>
                  </a:lnTo>
                  <a:lnTo>
                    <a:pt x="14005" y="21600"/>
                  </a:lnTo>
                  <a:lnTo>
                    <a:pt x="14005" y="16839"/>
                  </a:lnTo>
                  <a:lnTo>
                    <a:pt x="13196" y="16839"/>
                  </a:lnTo>
                  <a:lnTo>
                    <a:pt x="13196" y="0"/>
                  </a:lnTo>
                  <a:lnTo>
                    <a:pt x="12523" y="0"/>
                  </a:lnTo>
                  <a:close/>
                  <a:moveTo>
                    <a:pt x="15825" y="0"/>
                  </a:moveTo>
                  <a:lnTo>
                    <a:pt x="14351" y="0"/>
                  </a:lnTo>
                  <a:lnTo>
                    <a:pt x="14351" y="21600"/>
                  </a:lnTo>
                  <a:lnTo>
                    <a:pt x="15825" y="21600"/>
                  </a:lnTo>
                  <a:lnTo>
                    <a:pt x="15825" y="16839"/>
                  </a:lnTo>
                  <a:lnTo>
                    <a:pt x="15024" y="16839"/>
                  </a:lnTo>
                  <a:lnTo>
                    <a:pt x="15024" y="13115"/>
                  </a:lnTo>
                  <a:lnTo>
                    <a:pt x="15782" y="13115"/>
                  </a:lnTo>
                  <a:lnTo>
                    <a:pt x="15782" y="8355"/>
                  </a:lnTo>
                  <a:lnTo>
                    <a:pt x="15024" y="8355"/>
                  </a:lnTo>
                  <a:lnTo>
                    <a:pt x="15024" y="4760"/>
                  </a:lnTo>
                  <a:lnTo>
                    <a:pt x="15825" y="4760"/>
                  </a:lnTo>
                  <a:lnTo>
                    <a:pt x="15825" y="0"/>
                  </a:lnTo>
                  <a:close/>
                  <a:moveTo>
                    <a:pt x="17995" y="21600"/>
                  </a:moveTo>
                  <a:lnTo>
                    <a:pt x="18714" y="21600"/>
                  </a:lnTo>
                  <a:lnTo>
                    <a:pt x="17738" y="0"/>
                  </a:lnTo>
                  <a:lnTo>
                    <a:pt x="17003" y="0"/>
                  </a:lnTo>
                  <a:lnTo>
                    <a:pt x="16007" y="21600"/>
                  </a:lnTo>
                  <a:lnTo>
                    <a:pt x="16719" y="21600"/>
                  </a:lnTo>
                  <a:lnTo>
                    <a:pt x="16894" y="17973"/>
                  </a:lnTo>
                  <a:lnTo>
                    <a:pt x="17835" y="17973"/>
                  </a:lnTo>
                  <a:lnTo>
                    <a:pt x="17995" y="21600"/>
                  </a:lnTo>
                  <a:close/>
                  <a:moveTo>
                    <a:pt x="17081" y="13698"/>
                  </a:moveTo>
                  <a:lnTo>
                    <a:pt x="17365" y="6704"/>
                  </a:lnTo>
                  <a:lnTo>
                    <a:pt x="17656" y="13698"/>
                  </a:lnTo>
                  <a:lnTo>
                    <a:pt x="17081" y="13698"/>
                  </a:lnTo>
                  <a:close/>
                  <a:moveTo>
                    <a:pt x="19687" y="21600"/>
                  </a:moveTo>
                  <a:lnTo>
                    <a:pt x="19687" y="8388"/>
                  </a:lnTo>
                  <a:lnTo>
                    <a:pt x="20927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20927" y="0"/>
                  </a:lnTo>
                  <a:lnTo>
                    <a:pt x="20927" y="13212"/>
                  </a:lnTo>
                  <a:lnTo>
                    <a:pt x="19687" y="0"/>
                  </a:lnTo>
                  <a:lnTo>
                    <a:pt x="19014" y="0"/>
                  </a:lnTo>
                  <a:lnTo>
                    <a:pt x="19014" y="21600"/>
                  </a:lnTo>
                  <a:lnTo>
                    <a:pt x="1968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>
                  <a:solidFill>
                    <a:srgbClr val="3A2D2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233" name="Número do Slide"/>
          <p:cNvSpPr txBox="1"/>
          <p:nvPr>
            <p:ph type="sldNum" sz="quarter" idx="2"/>
          </p:nvPr>
        </p:nvSpPr>
        <p:spPr>
          <a:xfrm>
            <a:off x="23540112" y="12970013"/>
            <a:ext cx="591116" cy="6146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800">
                <a:solidFill>
                  <a:srgbClr val="414D5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2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ível de Corpo Um…"/>
          <p:cNvSpPr txBox="1"/>
          <p:nvPr>
            <p:ph type="body" idx="1"/>
          </p:nvPr>
        </p:nvSpPr>
        <p:spPr>
          <a:xfrm>
            <a:off x="2374900" y="1651000"/>
            <a:ext cx="19621500" cy="1041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" name="Texto do Título"/>
          <p:cNvSpPr txBox="1"/>
          <p:nvPr>
            <p:ph type="title"/>
          </p:nvPr>
        </p:nvSpPr>
        <p:spPr>
          <a:xfrm>
            <a:off x="2387600" y="889000"/>
            <a:ext cx="19621500" cy="295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11993858" y="13144500"/>
            <a:ext cx="393205" cy="5715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  <p:sldLayoutId id="2147483674" r:id="rId29"/>
  </p:sldLayoutIdLst>
  <p:transition xmlns:p14="http://schemas.microsoft.com/office/powerpoint/2010/main" spd="med" advClick="1"/>
  <p:txStyles>
    <p:title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titleStyle>
    <p:bodyStyle>
      <a:lvl1pPr marL="6604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13208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19812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26416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33020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39624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46228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52832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59436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5200" u="none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7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8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jpeg"/><Relationship Id="rId3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9.jpeg"/><Relationship Id="rId3" Type="http://schemas.openxmlformats.org/officeDocument/2006/relationships/image" Target="../media/image25.jpeg"/><Relationship Id="rId4" Type="http://schemas.openxmlformats.org/officeDocument/2006/relationships/image" Target="../media/image26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7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0.jpeg"/><Relationship Id="rId3" Type="http://schemas.openxmlformats.org/officeDocument/2006/relationships/image" Target="../media/image19.jpeg"/><Relationship Id="rId4" Type="http://schemas.openxmlformats.org/officeDocument/2006/relationships/image" Target="../media/image25.jpeg"/><Relationship Id="rId5" Type="http://schemas.openxmlformats.org/officeDocument/2006/relationships/image" Target="../media/image2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image" Target="../media/image3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Relationship Id="rId4" Type="http://schemas.openxmlformats.org/officeDocument/2006/relationships/image" Target="../media/image40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Relationship Id="rId4" Type="http://schemas.openxmlformats.org/officeDocument/2006/relationships/image" Target="../media/image43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4.jpeg"/><Relationship Id="rId3" Type="http://schemas.openxmlformats.org/officeDocument/2006/relationships/image" Target="../media/image45.jpeg"/><Relationship Id="rId4" Type="http://schemas.openxmlformats.org/officeDocument/2006/relationships/image" Target="../media/image46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7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9.jpeg"/><Relationship Id="rId3" Type="http://schemas.openxmlformats.org/officeDocument/2006/relationships/image" Target="../media/image48.jpeg"/><Relationship Id="rId4" Type="http://schemas.openxmlformats.org/officeDocument/2006/relationships/image" Target="../media/image50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1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.jpeg"/><Relationship Id="rId3" Type="http://schemas.openxmlformats.org/officeDocument/2006/relationships/image" Target="../media/image53.jpeg"/><Relationship Id="rId4" Type="http://schemas.openxmlformats.org/officeDocument/2006/relationships/image" Target="../media/image54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jpeg"/><Relationship Id="rId3" Type="http://schemas.openxmlformats.org/officeDocument/2006/relationships/image" Target="../media/image56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.jpeg"/><Relationship Id="rId3" Type="http://schemas.openxmlformats.org/officeDocument/2006/relationships/image" Target="../media/image58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jpeg"/><Relationship Id="rId3" Type="http://schemas.openxmlformats.org/officeDocument/2006/relationships/image" Target="../media/image60.jpeg"/><Relationship Id="rId4" Type="http://schemas.openxmlformats.org/officeDocument/2006/relationships/image" Target="../media/image61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62.jpeg"/><Relationship Id="rId3" Type="http://schemas.openxmlformats.org/officeDocument/2006/relationships/image" Target="../media/image63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RODUÇÃO ORGÂNICA DE ALIMENTOS"/>
          <p:cNvSpPr txBox="1"/>
          <p:nvPr>
            <p:ph type="title" idx="4294967295"/>
          </p:nvPr>
        </p:nvSpPr>
        <p:spPr>
          <a:xfrm>
            <a:off x="4127500" y="-53976"/>
            <a:ext cx="16417927" cy="2940051"/>
          </a:xfrm>
          <a:prstGeom prst="rect">
            <a:avLst/>
          </a:prstGeom>
        </p:spPr>
        <p:txBody>
          <a:bodyPr lIns="101600" tIns="101600" rIns="101600" bIns="101600"/>
          <a:lstStyle>
            <a:lvl1pPr algn="ctr" defTabSz="1285875">
              <a:defRPr b="1" sz="8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PRODUÇÃO ORGÂNICA DE ALIMENTOS </a:t>
            </a:r>
          </a:p>
        </p:txBody>
      </p:sp>
      <p:sp>
        <p:nvSpPr>
          <p:cNvPr id="243" name="Família malungueira"/>
          <p:cNvSpPr txBox="1"/>
          <p:nvPr>
            <p:ph type="body" sz="quarter" idx="4294967295"/>
          </p:nvPr>
        </p:nvSpPr>
        <p:spPr>
          <a:xfrm>
            <a:off x="1222129" y="9482957"/>
            <a:ext cx="15186028" cy="1530351"/>
          </a:xfrm>
          <a:prstGeom prst="rect">
            <a:avLst/>
          </a:prstGeom>
        </p:spPr>
        <p:txBody>
          <a:bodyPr lIns="101600" tIns="101600" rIns="101600" bIns="101600" anchor="t"/>
          <a:lstStyle/>
          <a:p>
            <a:pPr marL="0" indent="0" algn="r" defTabSz="900112">
              <a:spcBef>
                <a:spcPts val="700"/>
              </a:spcBef>
              <a:buClr>
                <a:srgbClr val="666600"/>
              </a:buClr>
              <a:buSzTx/>
              <a:buFont typeface="Helvetica"/>
              <a:buNone/>
              <a:defRPr sz="4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b="1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Família malungueira </a:t>
            </a:r>
            <a:endParaRPr b="1" i="1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  <p:grpSp>
        <p:nvGrpSpPr>
          <p:cNvPr id="246" name="Agrupar"/>
          <p:cNvGrpSpPr/>
          <p:nvPr/>
        </p:nvGrpSpPr>
        <p:grpSpPr>
          <a:xfrm>
            <a:off x="18818225" y="12960350"/>
            <a:ext cx="2517775" cy="755650"/>
            <a:chOff x="0" y="0"/>
            <a:chExt cx="2517775" cy="755650"/>
          </a:xfrm>
        </p:grpSpPr>
        <p:pic>
          <p:nvPicPr>
            <p:cNvPr id="244" name="image.png" descr="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517775" cy="7556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5" name="Retângulo"/>
            <p:cNvSpPr/>
            <p:nvPr/>
          </p:nvSpPr>
          <p:spPr>
            <a:xfrm>
              <a:off x="44450" y="25400"/>
              <a:ext cx="2447926" cy="72072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defTabSz="1285875">
                <a:defRPr sz="32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47" name="Fazenda Malunga :"/>
          <p:cNvSpPr txBox="1"/>
          <p:nvPr/>
        </p:nvSpPr>
        <p:spPr>
          <a:xfrm>
            <a:off x="5287846" y="4658977"/>
            <a:ext cx="13808308" cy="2403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sz="13600">
                <a:solidFill>
                  <a:srgbClr val="FFFFFF"/>
                </a:solidFill>
                <a:latin typeface="Marker Felt"/>
                <a:ea typeface="Marker Felt"/>
                <a:cs typeface="Marker Felt"/>
                <a:sym typeface="Marker Felt"/>
              </a:rPr>
              <a:t>Fazenda Malunga</a:t>
            </a:r>
            <a:r>
              <a:t> </a:t>
            </a:r>
            <a:r>
              <a:rPr sz="8000">
                <a:solidFill>
                  <a:srgbClr val="FFFFFF"/>
                </a:solidFill>
                <a:latin typeface="Marker Felt"/>
                <a:ea typeface="Marker Felt"/>
                <a:cs typeface="Marker Felt"/>
                <a:sym typeface="Marker Felt"/>
              </a:rPr>
              <a:t>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IMG_6169.jpeg" descr="IMG_616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89608" y="230734"/>
            <a:ext cx="13204784" cy="121866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IMG_0920.jpeg" descr="IMG_09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7695" y="2443099"/>
            <a:ext cx="23428610" cy="4822283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Trabalhando por um mundo mais justo e melhor ."/>
          <p:cNvSpPr txBox="1"/>
          <p:nvPr/>
        </p:nvSpPr>
        <p:spPr>
          <a:xfrm>
            <a:off x="6627884" y="8215272"/>
            <a:ext cx="10304726" cy="387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8500">
                <a:solidFill>
                  <a:srgbClr val="263E0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Trabalhando por um mundo mais justo e melhor 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Retângulo"/>
          <p:cNvSpPr/>
          <p:nvPr/>
        </p:nvSpPr>
        <p:spPr>
          <a:xfrm>
            <a:off x="3047999" y="-1"/>
            <a:ext cx="457201" cy="4572002"/>
          </a:xfrm>
          <a:prstGeom prst="rect">
            <a:avLst/>
          </a:prstGeom>
          <a:solidFill>
            <a:srgbClr val="6666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" name="Linha"/>
          <p:cNvSpPr/>
          <p:nvPr/>
        </p:nvSpPr>
        <p:spPr>
          <a:xfrm>
            <a:off x="3962400" y="2895600"/>
            <a:ext cx="16154400" cy="0"/>
          </a:xfrm>
          <a:prstGeom prst="line">
            <a:avLst/>
          </a:prstGeom>
          <a:ln w="25400">
            <a:solidFill>
              <a:srgbClr val="999900"/>
            </a:solidFill>
          </a:ln>
        </p:spPr>
        <p:txBody>
          <a:bodyPr lIns="71437" tIns="71437" rIns="71437" bIns="71437" anchor="ctr"/>
          <a:lstStyle/>
          <a:p>
            <a:pPr algn="l" defTabSz="642937">
              <a:defRPr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6" name="Retângulo"/>
          <p:cNvSpPr/>
          <p:nvPr/>
        </p:nvSpPr>
        <p:spPr>
          <a:xfrm>
            <a:off x="3047999" y="4572000"/>
            <a:ext cx="457201" cy="4572001"/>
          </a:xfrm>
          <a:prstGeom prst="rect">
            <a:avLst/>
          </a:prstGeom>
          <a:solidFill>
            <a:srgbClr val="CCCC66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" name="Retângulo"/>
          <p:cNvSpPr/>
          <p:nvPr/>
        </p:nvSpPr>
        <p:spPr>
          <a:xfrm>
            <a:off x="3047999" y="9144000"/>
            <a:ext cx="457201" cy="4572001"/>
          </a:xfrm>
          <a:prstGeom prst="rect">
            <a:avLst/>
          </a:prstGeom>
          <a:solidFill>
            <a:srgbClr val="999900"/>
          </a:solidFill>
          <a:ln w="12700">
            <a:miter lim="400000"/>
          </a:ln>
        </p:spPr>
        <p:txBody>
          <a:bodyPr lIns="101600" tIns="101600" rIns="101600" bIns="101600" anchor="ctr"/>
          <a:lstStyle/>
          <a:p>
            <a:pPr algn="l" defTabSz="1285875">
              <a:defRPr sz="6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258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70825" y="-1"/>
            <a:ext cx="8353425" cy="2524127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60 ha área cultivada com hortaliças;"/>
          <p:cNvSpPr txBox="1"/>
          <p:nvPr/>
        </p:nvSpPr>
        <p:spPr>
          <a:xfrm>
            <a:off x="6044473" y="5979685"/>
            <a:ext cx="10150935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60 ha área cultivada com hortaliças;</a:t>
            </a:r>
          </a:p>
        </p:txBody>
      </p:sp>
      <p:sp>
        <p:nvSpPr>
          <p:cNvPr id="260" name="38 anos  produzindo orgânicos;"/>
          <p:cNvSpPr txBox="1"/>
          <p:nvPr/>
        </p:nvSpPr>
        <p:spPr>
          <a:xfrm>
            <a:off x="6455175" y="3950493"/>
            <a:ext cx="8941397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38 anos  produzindo orgânicos;</a:t>
            </a:r>
          </a:p>
        </p:txBody>
      </p:sp>
      <p:sp>
        <p:nvSpPr>
          <p:cNvPr id="261" name="200 pessoas trabalhando;"/>
          <p:cNvSpPr txBox="1"/>
          <p:nvPr/>
        </p:nvSpPr>
        <p:spPr>
          <a:xfrm>
            <a:off x="7344888" y="7000957"/>
            <a:ext cx="7161970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200 pessoas trabalhando;</a:t>
            </a:r>
          </a:p>
        </p:txBody>
      </p:sp>
      <p:sp>
        <p:nvSpPr>
          <p:cNvPr id="262" name="25 tipos de hortaliças ;"/>
          <p:cNvSpPr txBox="1"/>
          <p:nvPr/>
        </p:nvSpPr>
        <p:spPr>
          <a:xfrm>
            <a:off x="7728121" y="7843870"/>
            <a:ext cx="6395505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25 tipos de hortaliças ;</a:t>
            </a:r>
          </a:p>
        </p:txBody>
      </p:sp>
      <p:sp>
        <p:nvSpPr>
          <p:cNvPr id="263" name="Leite e Laticinios orgânicos ."/>
          <p:cNvSpPr txBox="1"/>
          <p:nvPr/>
        </p:nvSpPr>
        <p:spPr>
          <a:xfrm>
            <a:off x="7077588" y="8749830"/>
            <a:ext cx="8084705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Leite e Laticinios orgânicos .</a:t>
            </a:r>
          </a:p>
        </p:txBody>
      </p:sp>
      <p:sp>
        <p:nvSpPr>
          <p:cNvPr id="264" name="12000 ítens/dia comercializados"/>
          <p:cNvSpPr txBox="1"/>
          <p:nvPr/>
        </p:nvSpPr>
        <p:spPr>
          <a:xfrm>
            <a:off x="6825240" y="9708055"/>
            <a:ext cx="9193164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12000 ítens/dia comercializados</a:t>
            </a:r>
          </a:p>
        </p:txBody>
      </p:sp>
      <p:sp>
        <p:nvSpPr>
          <p:cNvPr id="265" name="124 há de área total no Distrito Federal;"/>
          <p:cNvSpPr txBox="1"/>
          <p:nvPr/>
        </p:nvSpPr>
        <p:spPr>
          <a:xfrm>
            <a:off x="5549019" y="4965089"/>
            <a:ext cx="11745607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124 há de área total no Distrito Federal; </a:t>
            </a:r>
          </a:p>
        </p:txBody>
      </p:sp>
      <p:sp>
        <p:nvSpPr>
          <p:cNvPr id="266" name="Entrega em 180 mercados ( Brasília e Goiânia)"/>
          <p:cNvSpPr txBox="1"/>
          <p:nvPr/>
        </p:nvSpPr>
        <p:spPr>
          <a:xfrm>
            <a:off x="4347552" y="11737247"/>
            <a:ext cx="13156643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Entrega em 180 mercados ( Brasília e Goiânia) </a:t>
            </a:r>
          </a:p>
        </p:txBody>
      </p:sp>
      <p:sp>
        <p:nvSpPr>
          <p:cNvPr id="267" name="Ticket médio de R$6,00"/>
          <p:cNvSpPr txBox="1"/>
          <p:nvPr/>
        </p:nvSpPr>
        <p:spPr>
          <a:xfrm>
            <a:off x="8271155" y="10722651"/>
            <a:ext cx="6646343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Ticket médio de R$6,00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https://youtu.be/b8NNc6n4HLc"/>
          <p:cNvSpPr txBox="1"/>
          <p:nvPr/>
        </p:nvSpPr>
        <p:spPr>
          <a:xfrm>
            <a:off x="8370430" y="6573762"/>
            <a:ext cx="8978901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https://youtu.be/b8NNc6n4HLc</a:t>
            </a:r>
          </a:p>
        </p:txBody>
      </p:sp>
      <p:grpSp>
        <p:nvGrpSpPr>
          <p:cNvPr id="272" name="image1.jpg"/>
          <p:cNvGrpSpPr/>
          <p:nvPr/>
        </p:nvGrpSpPr>
        <p:grpSpPr>
          <a:xfrm>
            <a:off x="4030360" y="1050111"/>
            <a:ext cx="17050336" cy="11609428"/>
            <a:chOff x="0" y="0"/>
            <a:chExt cx="17050334" cy="11609427"/>
          </a:xfrm>
        </p:grpSpPr>
        <p:pic>
          <p:nvPicPr>
            <p:cNvPr id="271" name="image1.jpg" descr="image1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16618535" cy="1105062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0" name="image1.jpg" descr="image1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7050335" cy="116094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IMG_3892.jpeg" descr="IMG_389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1123" y="158846"/>
            <a:ext cx="8120668" cy="36049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IMG_3907.jpeg" descr="IMG_390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524" y="5111550"/>
            <a:ext cx="11024383" cy="7418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IMG_3902.jpeg" descr="IMG_390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109417" y="573526"/>
            <a:ext cx="5778561" cy="60080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IMG_3881.jpeg" descr="IMG_388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826986" y="6838119"/>
            <a:ext cx="6168578" cy="67739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IMG_3896.jpeg" descr="IMG_3896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248489" y="821667"/>
            <a:ext cx="5435601" cy="5511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IMG_2084.jpeg" descr="IMG_208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Inove"/>
          <p:cNvSpPr txBox="1"/>
          <p:nvPr/>
        </p:nvSpPr>
        <p:spPr>
          <a:xfrm>
            <a:off x="16582051" y="2410072"/>
            <a:ext cx="6461700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2" name="Inove"/>
          <p:cNvSpPr txBox="1"/>
          <p:nvPr/>
        </p:nvSpPr>
        <p:spPr>
          <a:xfrm>
            <a:off x="16989685" y="4198880"/>
            <a:ext cx="6461700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3" name="Inove"/>
          <p:cNvSpPr txBox="1"/>
          <p:nvPr/>
        </p:nvSpPr>
        <p:spPr>
          <a:xfrm>
            <a:off x="16193630" y="5987688"/>
            <a:ext cx="6461700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4" name="Inove"/>
          <p:cNvSpPr txBox="1"/>
          <p:nvPr/>
        </p:nvSpPr>
        <p:spPr>
          <a:xfrm>
            <a:off x="19021000" y="7776496"/>
            <a:ext cx="6461700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5" name="Inove"/>
          <p:cNvSpPr txBox="1"/>
          <p:nvPr/>
        </p:nvSpPr>
        <p:spPr>
          <a:xfrm>
            <a:off x="18005342" y="9743817"/>
            <a:ext cx="6461701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6" name="Inove"/>
          <p:cNvSpPr txBox="1"/>
          <p:nvPr/>
        </p:nvSpPr>
        <p:spPr>
          <a:xfrm>
            <a:off x="80371" y="4198880"/>
            <a:ext cx="6461701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7" name="Inove"/>
          <p:cNvSpPr txBox="1"/>
          <p:nvPr/>
        </p:nvSpPr>
        <p:spPr>
          <a:xfrm>
            <a:off x="1425430" y="8151707"/>
            <a:ext cx="6461700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8" name="Inove"/>
          <p:cNvSpPr txBox="1"/>
          <p:nvPr/>
        </p:nvSpPr>
        <p:spPr>
          <a:xfrm>
            <a:off x="574475" y="10841825"/>
            <a:ext cx="6461700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  <p:sp>
        <p:nvSpPr>
          <p:cNvPr id="289" name="Inove"/>
          <p:cNvSpPr txBox="1"/>
          <p:nvPr/>
        </p:nvSpPr>
        <p:spPr>
          <a:xfrm>
            <a:off x="1699931" y="1755813"/>
            <a:ext cx="6461701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Inove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IMG_9696.jpeg" descr="IMG_969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8500" y="0"/>
            <a:ext cx="10287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IMG_6293.jpeg" descr="IMG_629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0313" y="842881"/>
            <a:ext cx="8909011" cy="124476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G_6292.jpeg" descr="IMG_629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85871" y="2310925"/>
            <a:ext cx="8336116" cy="10829159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NANOBOLHAS"/>
          <p:cNvSpPr txBox="1"/>
          <p:nvPr/>
        </p:nvSpPr>
        <p:spPr>
          <a:xfrm>
            <a:off x="12255172" y="718412"/>
            <a:ext cx="8026361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NANOBOLHAS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E0DB8ACA-C166-43B4-B920-BA6DF7D09D14-L0-001.jpeg" descr="E0DB8ACA-C166-43B4-B920-BA6DF7D09D1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5972318" y="-1434909"/>
            <a:ext cx="12439364" cy="165858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d569c07b-787f-4dd0-ae78-4477c86fd39a.jpeg" descr="d569c07b-787f-4dd0-ae78-4477c86fd39a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727" y="82350"/>
            <a:ext cx="7274055" cy="80766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8a1c5cf9-c1f9-4b58-995a-acb17a1a07ff.jpeg" descr="8a1c5cf9-c1f9-4b58-995a-acb17a1a07ff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22866" y="8152705"/>
            <a:ext cx="7032776" cy="5151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453cded4-9f55-480f-a2a2-cdf6eb8bcbf2.jpeg" descr="453cded4-9f55-480f-a2a2-cdf6eb8bcbf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24703" y="329402"/>
            <a:ext cx="9090311" cy="71976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d181d5f6-241b-4968-b926-2a83757d1f24.jpeg" descr="d181d5f6-241b-4968-b926-2a83757d1f24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92168" y="7659997"/>
            <a:ext cx="9128985" cy="56428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3bd6cced-29b3-40b3-8cc6-5868605948f6.jpeg" descr="3bd6cced-29b3-40b3-8cc6-5868605948f6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733629" y="4035177"/>
            <a:ext cx="6425638" cy="9198181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Encante seu cliente"/>
          <p:cNvSpPr txBox="1"/>
          <p:nvPr/>
        </p:nvSpPr>
        <p:spPr>
          <a:xfrm>
            <a:off x="16866804" y="1052967"/>
            <a:ext cx="5473493" cy="205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Encante seu cliente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E0DB8ACA-C166-43B4-B920-BA6DF7D09D14-L0-001.jpeg" descr="E0DB8ACA-C166-43B4-B920-BA6DF7D09D1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2692021" y="-57824"/>
            <a:ext cx="6647374" cy="8863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2e793916-898f-46d1-9d27-fe04c9733b53.jpeg" descr="2e793916-898f-46d1-9d27-fe04c9733b53.jpeg"/>
          <p:cNvPicPr>
            <a:picLocks noChangeAspect="1"/>
          </p:cNvPicPr>
          <p:nvPr/>
        </p:nvPicPr>
        <p:blipFill>
          <a:blip r:embed="rId3">
            <a:extLst/>
          </a:blip>
          <a:srcRect l="0" t="4317" r="0" b="0"/>
          <a:stretch>
            <a:fillRect/>
          </a:stretch>
        </p:blipFill>
        <p:spPr>
          <a:xfrm>
            <a:off x="11544931" y="1602191"/>
            <a:ext cx="9653380" cy="603842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G_0925.jpeg" descr="IMG_092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50653" y="8297822"/>
            <a:ext cx="7558388" cy="5156657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Sair da feira para o supermercado"/>
          <p:cNvSpPr txBox="1"/>
          <p:nvPr/>
        </p:nvSpPr>
        <p:spPr>
          <a:xfrm>
            <a:off x="3097716" y="8799073"/>
            <a:ext cx="4875228" cy="303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Sair da feira para o supermercado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DSC00393.jpg" descr="DSC0039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7536" y="-274274"/>
            <a:ext cx="18140989" cy="136057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9AAC1116-5341-4848-B594-318AD658BF3F-L0-001.jpeg" descr="9AAC1116-5341-4848-B594-318AD658BF3F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47136" y="1336905"/>
            <a:ext cx="7885422" cy="10513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47091AB5-B851-41F9-967B-9C35E39D1775-L0-001.jpeg" descr="47091AB5-B851-41F9-967B-9C35E39D1775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143092" y="1207527"/>
            <a:ext cx="7966284" cy="10621713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Lojas próprias Malunga"/>
          <p:cNvSpPr txBox="1"/>
          <p:nvPr/>
        </p:nvSpPr>
        <p:spPr>
          <a:xfrm>
            <a:off x="8766044" y="11822897"/>
            <a:ext cx="6851912" cy="98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Lojas próprias Malunga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F8932257-E8CF-42FA-A119-2674FB2A0757-L0-001.jpeg" descr="F8932257-E8CF-42FA-A119-2674FB2A0757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39377" y="7567403"/>
            <a:ext cx="7477922" cy="56084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E0DB8ACA-C166-43B4-B920-BA6DF7D09D14-L0-001.jpeg" descr="E0DB8ACA-C166-43B4-B920-BA6DF7D09D14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2925347" y="129752"/>
            <a:ext cx="5521918" cy="73625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2e793916-898f-46d1-9d27-fe04c9733b53.jpeg" descr="2e793916-898f-46d1-9d27-fe04c9733b53.jpeg"/>
          <p:cNvPicPr>
            <a:picLocks noChangeAspect="1"/>
          </p:cNvPicPr>
          <p:nvPr/>
        </p:nvPicPr>
        <p:blipFill>
          <a:blip r:embed="rId4">
            <a:extLst/>
          </a:blip>
          <a:srcRect l="0" t="4317" r="0" b="0"/>
          <a:stretch>
            <a:fillRect/>
          </a:stretch>
        </p:blipFill>
        <p:spPr>
          <a:xfrm>
            <a:off x="3584470" y="5509406"/>
            <a:ext cx="7471548" cy="46736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9AAC1116-5341-4848-B594-318AD658BF3F-L0-001.jpeg" descr="9AAC1116-5341-4848-B594-318AD658BF3F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821428" y="779453"/>
            <a:ext cx="4993113" cy="6657484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Pense fora da caixa"/>
          <p:cNvSpPr txBox="1"/>
          <p:nvPr/>
        </p:nvSpPr>
        <p:spPr>
          <a:xfrm>
            <a:off x="3908100" y="10600479"/>
            <a:ext cx="5697526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Pense fora da caixa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6c3d282e-3189-4523-b2a3-b5745b1032d8.jpeg" descr="6c3d282e-3189-4523-b2a3-b5745b1032d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9468" y="875096"/>
            <a:ext cx="7164611" cy="12737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8f768b9c-f08c-4648-9e57-f3acbc04d3f9.jpeg" descr="8f768b9c-f08c-4648-9e57-f3acbc04d3f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53549" y="-185037"/>
            <a:ext cx="5368306" cy="9543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2f116f3e-d3d8-4658-9837-4dba74437405.jpeg" descr="2f116f3e-d3d8-4658-9837-4dba7443740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881325" y="823719"/>
            <a:ext cx="6037226" cy="107328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e7825582-222f-414b-9765-45b3300e162f.jpeg" descr="e7825582-222f-414b-9765-45b3300e162f.jpeg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8949599" y="8586767"/>
            <a:ext cx="8706834" cy="48975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d404d6f6-ce56-4cbf-b00b-3a46d20f6eff.jpeg" descr="d404d6f6-ce56-4cbf-b00b-3a46d20f6eff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3168" y="1531564"/>
            <a:ext cx="5992241" cy="10652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b439d5e4-8aa4-4162-9748-8a390c8bb03d.jpeg" descr="b439d5e4-8aa4-4162-9748-8a390c8bb03d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38656" y="1429833"/>
            <a:ext cx="6106688" cy="108563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17739e1c-b094-483e-97ef-2086e9e932a8.jpeg" descr="17739e1c-b094-483e-97ef-2086e9e932a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010001" y="1136773"/>
            <a:ext cx="6436380" cy="114424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85353fc8-f4fa-46f5-ad45-864b480414b7.jpeg" descr="85353fc8-f4fa-46f5-ad45-864b480414b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9590" y="990244"/>
            <a:ext cx="6601226" cy="11735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8eed5f44-4b42-4a39-99d3-aa991380f446.jpeg" descr="8eed5f44-4b42-4a39-99d3-aa991380f44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52322" y="943578"/>
            <a:ext cx="6653725" cy="118288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aa445eed-9dfb-4686-a5bc-53e1f3dc2642.jpeg" descr="aa445eed-9dfb-4686-a5bc-53e1f3dc264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817553" y="697300"/>
            <a:ext cx="6826971" cy="12136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G_0054.jpeg" descr="IMG_005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5442" y="736033"/>
            <a:ext cx="8060000" cy="11644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G_1385.heic" descr="IMG_1385.heic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36665" y="622571"/>
            <a:ext cx="6419819" cy="8559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9a493119-62dc-4dfa-b3e7-21f79cdadafa.jpeg" descr="9a493119-62dc-4dfa-b3e7-21f79cdadafa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404728" y="411752"/>
            <a:ext cx="771525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Encante seu cliente"/>
          <p:cNvSpPr txBox="1"/>
          <p:nvPr/>
        </p:nvSpPr>
        <p:spPr>
          <a:xfrm>
            <a:off x="10223859" y="10029178"/>
            <a:ext cx="4348036" cy="205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Encante seu cliente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Dê dois toques para edita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2" name="907BE078-3DC4-4A67-BE1C-7D72F745A5DE-L0-001.jpeg" descr="907BE078-3DC4-4A67-BE1C-7D72F745A5DE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59161" y="705645"/>
            <a:ext cx="6980168" cy="93068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4A491D99-84E9-41F7-9E9B-41BC463AECF0-L0-001.jpeg" descr="4A491D99-84E9-41F7-9E9B-41BC463AECF0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16520" y="6070577"/>
            <a:ext cx="9280133" cy="6960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B56F2962-CB19-4762-8A4D-EBF4CA209CE2-L0-001.jpeg" descr="B56F2962-CB19-4762-8A4D-EBF4CA209CE2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36158" y="441028"/>
            <a:ext cx="6840857" cy="5130643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Tomate do vôvô"/>
          <p:cNvSpPr txBox="1"/>
          <p:nvPr/>
        </p:nvSpPr>
        <p:spPr>
          <a:xfrm>
            <a:off x="4313661" y="11506334"/>
            <a:ext cx="5012479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Tomate do vôvô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IMG_6313.jpeg" descr="IMG_631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7673" y="2769873"/>
            <a:ext cx="21168655" cy="81762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CD004028-551B-4491-8DA6-A06025E1DBDF-L0-001.jpeg" descr="CD004028-551B-4491-8DA6-A06025E1DBDF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1714500"/>
            <a:ext cx="18288000" cy="10287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Alimentos orgânicos e felicidade para…"/>
          <p:cNvSpPr txBox="1"/>
          <p:nvPr/>
        </p:nvSpPr>
        <p:spPr>
          <a:xfrm>
            <a:off x="9646108" y="2276008"/>
            <a:ext cx="10741287" cy="4333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Alimentos orgânicos e felicidade para</a:t>
            </a:r>
          </a:p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 todos,</a:t>
            </a:r>
          </a:p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Trabalhando  por um mundo melhor.</a:t>
            </a:r>
          </a:p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</a:p>
        </p:txBody>
      </p:sp>
      <p:sp>
        <p:nvSpPr>
          <p:cNvPr id="352" name="Somos uma empresa organizada e…"/>
          <p:cNvSpPr txBox="1"/>
          <p:nvPr/>
        </p:nvSpPr>
        <p:spPr>
          <a:xfrm>
            <a:off x="9171505" y="7106116"/>
            <a:ext cx="11992372" cy="4333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Somos uma empresa organizada e </a:t>
            </a:r>
          </a:p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Inovadora , líder na produção de</a:t>
            </a:r>
          </a:p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Alimentos orgânicos no país, reconhecida </a:t>
            </a:r>
          </a:p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pela excelência em gestão e solidez</a:t>
            </a:r>
          </a:p>
          <a:p>
            <a:pPr defTabSz="821531">
              <a:defRPr>
                <a:solidFill>
                  <a:srgbClr val="6E603B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Econômica.</a:t>
            </a:r>
          </a:p>
        </p:txBody>
      </p:sp>
      <p:pic>
        <p:nvPicPr>
          <p:cNvPr id="353" name="57B2B934-4D61-48C6-92DA-BC668EB4BEAE-L0-001.jpeg" descr="57B2B934-4D61-48C6-92DA-BC668EB4BEAE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94237" y="593346"/>
            <a:ext cx="4735884" cy="3551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4" name="CD004028-551B-4491-8DA6-A06025E1DBDF-L0-001.jpeg" descr="CD004028-551B-4491-8DA6-A06025E1DBDF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26121" y="9865945"/>
            <a:ext cx="6290838" cy="3538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552B735B-BF6D-4C9D-BD5E-266D13788E37-L0-001.jpeg" descr="552B735B-BF6D-4C9D-BD5E-266D13788E37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04678" y="4862476"/>
            <a:ext cx="5715001" cy="42862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IMG_0146.heic" descr="IMG_0146.heic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547600" y="4076700"/>
            <a:ext cx="9512300" cy="7988300"/>
          </a:xfrm>
          <a:prstGeom prst="rect">
            <a:avLst/>
          </a:prstGeom>
        </p:spPr>
      </p:pic>
      <p:sp>
        <p:nvSpPr>
          <p:cNvPr id="358" name="Cinco estratégias  fundamentais para vend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52145">
              <a:defRPr sz="7900"/>
            </a:lvl1pPr>
          </a:lstStyle>
          <a:p>
            <a:pPr/>
            <a:r>
              <a:t>Cinco estratégias  fundamentais para venda</a:t>
            </a:r>
          </a:p>
        </p:txBody>
      </p:sp>
      <p:sp>
        <p:nvSpPr>
          <p:cNvPr id="359" name="Relacionamento ;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678941" indent="-678941" defTabSz="817244">
              <a:spcBef>
                <a:spcPts val="3800"/>
              </a:spcBef>
              <a:buBlip>
                <a:blip r:embed="rId3"/>
              </a:buBlip>
              <a:defRPr sz="5346"/>
            </a:pPr>
            <a:r>
              <a:t>Relacionamento ;</a:t>
            </a:r>
          </a:p>
          <a:p>
            <a:pPr marL="678941" indent="-678941" defTabSz="817244">
              <a:spcBef>
                <a:spcPts val="3800"/>
              </a:spcBef>
              <a:buBlip>
                <a:blip r:embed="rId3"/>
              </a:buBlip>
              <a:defRPr sz="5346"/>
            </a:pPr>
            <a:r>
              <a:t>Exposição ;</a:t>
            </a:r>
          </a:p>
          <a:p>
            <a:pPr marL="678941" indent="-678941" defTabSz="817244">
              <a:spcBef>
                <a:spcPts val="3800"/>
              </a:spcBef>
              <a:buBlip>
                <a:blip r:embed="rId3"/>
              </a:buBlip>
              <a:defRPr sz="5346"/>
            </a:pPr>
            <a:r>
              <a:t>“Test drive” ( Degustação ) ;</a:t>
            </a:r>
          </a:p>
          <a:p>
            <a:pPr marL="678941" indent="-678941" defTabSz="817244">
              <a:spcBef>
                <a:spcPts val="3800"/>
              </a:spcBef>
              <a:buBlip>
                <a:blip r:embed="rId3"/>
              </a:buBlip>
              <a:defRPr sz="5346"/>
            </a:pPr>
            <a:r>
              <a:t>Informação ;</a:t>
            </a:r>
          </a:p>
          <a:p>
            <a:pPr marL="678941" indent="-678941" defTabSz="817244">
              <a:spcBef>
                <a:spcPts val="3800"/>
              </a:spcBef>
              <a:buBlip>
                <a:blip r:embed="rId3"/>
              </a:buBlip>
              <a:defRPr sz="5346"/>
            </a:pPr>
            <a:r>
              <a:t>Preço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82dde60e-434d-4819-b32d-b4b2e70589e7.jpeg" descr="82dde60e-434d-4819-b32d-b4b2e70589e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0972" y="-1"/>
            <a:ext cx="10287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Relacionamento com o cliente"/>
          <p:cNvSpPr txBox="1"/>
          <p:nvPr/>
        </p:nvSpPr>
        <p:spPr>
          <a:xfrm>
            <a:off x="14560988" y="4732544"/>
            <a:ext cx="7257756" cy="276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/>
            </a:lvl1pPr>
          </a:lstStyle>
          <a:p>
            <a:pPr/>
            <a:r>
              <a:t>Relacionamento com o cliente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IMG_0149.jpeg" descr="IMG_014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4034" y="-77829"/>
            <a:ext cx="5922731" cy="138716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0aab718e-623e-41f4-be5d-2d9940efd495.jpeg" descr="0aab718e-623e-41f4-be5d-2d9940efd49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34464" y="3363269"/>
            <a:ext cx="8267481" cy="110520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IMG_0158.jpeg" descr="IMG_015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947891" y="1370236"/>
            <a:ext cx="7049439" cy="1185887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Exposição"/>
          <p:cNvSpPr txBox="1"/>
          <p:nvPr/>
        </p:nvSpPr>
        <p:spPr>
          <a:xfrm>
            <a:off x="7951209" y="667213"/>
            <a:ext cx="8810985" cy="151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sz="7200"/>
              <a:t>Exposição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IMG_0155.jpeg" descr="IMG_015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1743" y="643775"/>
            <a:ext cx="7788782" cy="823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IMG_0162.jpeg" descr="IMG_016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86335" y="2431882"/>
            <a:ext cx="15352282" cy="10581597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Degustação"/>
          <p:cNvSpPr txBox="1"/>
          <p:nvPr/>
        </p:nvSpPr>
        <p:spPr>
          <a:xfrm>
            <a:off x="11678718" y="641414"/>
            <a:ext cx="7093055" cy="189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sz="9100"/>
              <a:t>Degustação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IMG_0164.jpeg" descr="IMG_016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4443" y="381137"/>
            <a:ext cx="10229141" cy="12953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IMG_0167.jpeg" descr="IMG_016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24823" y="3430794"/>
            <a:ext cx="8812333" cy="9437004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Informação"/>
          <p:cNvSpPr txBox="1"/>
          <p:nvPr/>
        </p:nvSpPr>
        <p:spPr>
          <a:xfrm>
            <a:off x="13188644" y="1034515"/>
            <a:ext cx="7916231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sz="7700"/>
              <a:t>Informação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IMG_0153.jpeg" descr="IMG_015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4155" y="1404798"/>
            <a:ext cx="13389006" cy="52242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IMG_0150.jpeg" descr="IMG_015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91890" y="8869521"/>
            <a:ext cx="9961880" cy="4399054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Preço"/>
          <p:cNvSpPr txBox="1"/>
          <p:nvPr/>
        </p:nvSpPr>
        <p:spPr>
          <a:xfrm>
            <a:off x="2236702" y="9516423"/>
            <a:ext cx="6288852" cy="176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sz="8500"/>
              <a:t>Preço</a:t>
            </a:r>
            <a:r>
              <a:t> </a:t>
            </a:r>
          </a:p>
        </p:txBody>
      </p:sp>
      <p:pic>
        <p:nvPicPr>
          <p:cNvPr id="380" name="IMG_3889.jpeg" descr="IMG_388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232563" y="3404094"/>
            <a:ext cx="7996114" cy="44838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IMG_0927.jpeg" descr="IMG_092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6753" y="1161084"/>
            <a:ext cx="8577152" cy="109619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MG_6714.jpeg" descr="IMG_6714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628092" y="1421234"/>
            <a:ext cx="8155149" cy="108735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3E4FF070-43AA-432B-BB55-E14DEA2381C4-L0-001.jpeg" descr="3E4FF070-43AA-432B-BB55-E14DEA2381C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3701" y="1785799"/>
            <a:ext cx="13558074" cy="10144402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Sonhe grande…"/>
          <p:cNvSpPr txBox="1"/>
          <p:nvPr/>
        </p:nvSpPr>
        <p:spPr>
          <a:xfrm>
            <a:off x="15505200" y="1743490"/>
            <a:ext cx="7290845" cy="726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9100"/>
            </a:pPr>
            <a:r>
              <a:t>Sonhe grande </a:t>
            </a:r>
          </a:p>
          <a:p>
            <a:pPr/>
            <a:r>
              <a:rPr sz="9100"/>
              <a:t>Tudo é possível</a:t>
            </a:r>
            <a:r>
              <a:t> </a:t>
            </a:r>
          </a:p>
        </p:txBody>
      </p:sp>
      <p:sp>
        <p:nvSpPr>
          <p:cNvPr id="387" name="Muito agradecido"/>
          <p:cNvSpPr txBox="1"/>
          <p:nvPr/>
        </p:nvSpPr>
        <p:spPr>
          <a:xfrm>
            <a:off x="15384493" y="9371171"/>
            <a:ext cx="6791102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600"/>
            </a:lvl1pPr>
          </a:lstStyle>
          <a:p>
            <a:pPr/>
            <a:r>
              <a:t>Muito agradecido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